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8" r:id="rId5"/>
    <p:sldId id="276" r:id="rId6"/>
    <p:sldId id="275" r:id="rId7"/>
    <p:sldId id="259" r:id="rId8"/>
    <p:sldId id="272" r:id="rId9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3D7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/>
    <p:restoredTop sz="94660"/>
  </p:normalViewPr>
  <p:slideViewPr>
    <p:cSldViewPr snapToGrid="0">
      <p:cViewPr varScale="1">
        <p:scale>
          <a:sx n="70" d="100"/>
          <a:sy n="70" d="100"/>
        </p:scale>
        <p:origin x="738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ED397E-36D3-4FED-B3EF-C4E2ADE919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C85EFB-8E02-4259-8B56-85BF3D3A8B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ED397E-36D3-4FED-B3EF-C4E2ADE919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C85EFB-8E02-4259-8B56-85BF3D3A8B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ED397E-36D3-4FED-B3EF-C4E2ADE919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C85EFB-8E02-4259-8B56-85BF3D3A8B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ED397E-36D3-4FED-B3EF-C4E2ADE919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C85EFB-8E02-4259-8B56-85BF3D3A8B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ED397E-36D3-4FED-B3EF-C4E2ADE919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C85EFB-8E02-4259-8B56-85BF3D3A8B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ED397E-36D3-4FED-B3EF-C4E2ADE919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C85EFB-8E02-4259-8B56-85BF3D3A8B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ED397E-36D3-4FED-B3EF-C4E2ADE919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C85EFB-8E02-4259-8B56-85BF3D3A8B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ED397E-36D3-4FED-B3EF-C4E2ADE919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C85EFB-8E02-4259-8B56-85BF3D3A8B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ED397E-36D3-4FED-B3EF-C4E2ADE919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C85EFB-8E02-4259-8B56-85BF3D3A8B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ED397E-36D3-4FED-B3EF-C4E2ADE919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C85EFB-8E02-4259-8B56-85BF3D3A8B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ED397E-36D3-4FED-B3EF-C4E2ADE919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C85EFB-8E02-4259-8B56-85BF3D3A8B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ED397E-36D3-4FED-B3EF-C4E2ADE919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C85EFB-8E02-4259-8B56-85BF3D3A8B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thuthuat.pro/wp-content/uploads/2015/05/khung-hinh-dep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9821" y="0"/>
            <a:ext cx="123444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4"/>
          <p:cNvSpPr/>
          <p:nvPr/>
        </p:nvSpPr>
        <p:spPr>
          <a:xfrm>
            <a:off x="3260725" y="760413"/>
            <a:ext cx="6096000" cy="923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XÃ BUÔN HỒ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GIÁO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CAU</a:t>
            </a:r>
          </a:p>
          <a:p>
            <a:pPr algn="ctr" eaLnBrk="1" hangingPunct="1">
              <a:buNone/>
            </a:pP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0064" y="1746913"/>
            <a:ext cx="10108962" cy="1179474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Button">
              <a:avLst>
                <a:gd name="adj" fmla="val 10891122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E523D7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523D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en-US" sz="4000" b="1" i="0" u="none" strike="noStrike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E523D7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/>
          <p:nvPr/>
        </p:nvSpPr>
        <p:spPr>
          <a:xfrm>
            <a:off x="1828800" y="2722563"/>
            <a:ext cx="8911987" cy="25853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endParaRPr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eaLnBrk="1" hangingPunct="1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KHUNG ẢNH   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 MẸ - QUY TRÌNH AD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TUỔI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KRIÊNG </a:t>
            </a:r>
            <a:endParaRPr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/>
      <p:bldP spid="8" grpId="1" bldLvl="0"/>
      <p:bldP spid="8" grpId="2" bldLvl="0"/>
      <p:bldP spid="8" grpId="3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425" y="1028700"/>
            <a:ext cx="12192000" cy="465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KHUNG ẢNH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TẶNG MẸ</a:t>
            </a:r>
          </a:p>
        </p:txBody>
      </p:sp>
      <p:sp>
        <p:nvSpPr>
          <p:cNvPr id="8" name="Rectangle 7"/>
          <p:cNvSpPr/>
          <p:nvPr/>
        </p:nvSpPr>
        <p:spPr>
          <a:xfrm>
            <a:off x="2389188" y="404813"/>
            <a:ext cx="8018463" cy="1892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7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hội gia đình</a:t>
            </a:r>
          </a:p>
        </p:txBody>
      </p:sp>
      <p:grpSp>
        <p:nvGrpSpPr>
          <p:cNvPr id="3077" name="Group 8"/>
          <p:cNvGrpSpPr/>
          <p:nvPr/>
        </p:nvGrpSpPr>
        <p:grpSpPr>
          <a:xfrm>
            <a:off x="152718" y="-105092"/>
            <a:ext cx="12187237" cy="7653337"/>
            <a:chOff x="-61459" y="-282928"/>
            <a:chExt cx="12187492" cy="7654328"/>
          </a:xfrm>
        </p:grpSpPr>
        <p:grpSp>
          <p:nvGrpSpPr>
            <p:cNvPr id="3078" name="Group 6"/>
            <p:cNvGrpSpPr/>
            <p:nvPr/>
          </p:nvGrpSpPr>
          <p:grpSpPr>
            <a:xfrm>
              <a:off x="-61459" y="-282928"/>
              <a:ext cx="12187492" cy="7654328"/>
              <a:chOff x="-61459" y="-282928"/>
              <a:chExt cx="12187492" cy="7654328"/>
            </a:xfrm>
          </p:grpSpPr>
          <p:pic>
            <p:nvPicPr>
              <p:cNvPr id="3080" name="Picture 6" descr="Kết quả hình ảnh cho hình ảnh động dễ thươ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868733" y="3361371"/>
                <a:ext cx="1257300" cy="401002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081" name="Group 3"/>
              <p:cNvGrpSpPr/>
              <p:nvPr/>
            </p:nvGrpSpPr>
            <p:grpSpPr>
              <a:xfrm>
                <a:off x="-61459" y="-282928"/>
                <a:ext cx="12138538" cy="7194781"/>
                <a:chOff x="26220" y="133695"/>
                <a:chExt cx="12138538" cy="7194781"/>
              </a:xfrm>
            </p:grpSpPr>
            <p:pic>
              <p:nvPicPr>
                <p:cNvPr id="3082" name="Picture 4" descr="Kết quả hình ảnh cho hình ảnh động dễ thươ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0927" y="2557978"/>
                  <a:ext cx="1636224" cy="315585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083" name="Picture 6" descr="Kết quả hình ảnh cho hình ảnh động dễ thươ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80389" y="643958"/>
                  <a:ext cx="1257300" cy="30480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3084" name="Group 2"/>
                <p:cNvGrpSpPr/>
                <p:nvPr/>
              </p:nvGrpSpPr>
              <p:grpSpPr>
                <a:xfrm>
                  <a:off x="26220" y="133695"/>
                  <a:ext cx="11383904" cy="1297159"/>
                  <a:chOff x="26220" y="133695"/>
                  <a:chExt cx="11383904" cy="1297159"/>
                </a:xfrm>
              </p:grpSpPr>
              <p:pic>
                <p:nvPicPr>
                  <p:cNvPr id="3094" name="Picture 8" descr="Kết quả hình ảnh cho hình ảnh động dễ thươ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551527">
                    <a:off x="921570" y="-721796"/>
                    <a:ext cx="1257300" cy="30480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3095" name="Picture 8" descr="Kết quả hình ảnh cho hình ảnh động dễ thươ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400000">
                    <a:off x="2929273" y="-761652"/>
                    <a:ext cx="1257300" cy="30480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3096" name="Picture 8" descr="Kết quả hình ảnh cho hình ảnh động dễ thươ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551527">
                    <a:off x="4936975" y="-761653"/>
                    <a:ext cx="1257300" cy="30480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3097" name="Picture 8" descr="Kết quả hình ảnh cho hình ảnh động dễ thươ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400000">
                    <a:off x="7047620" y="-761654"/>
                    <a:ext cx="1257300" cy="30480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3098" name="Picture 8" descr="Kết quả hình ảnh cho hình ảnh động dễ thươ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400000">
                    <a:off x="9169508" y="-849621"/>
                    <a:ext cx="1257300" cy="32239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  <p:pic>
              <p:nvPicPr>
                <p:cNvPr id="3085" name="Picture 6" descr="Kết quả hình ảnh cho hình ảnh động dễ thươ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813980" y="196606"/>
                  <a:ext cx="1257300" cy="30480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086" name="Picture 6" descr="Kết quả hình ảnh cho hình ảnh động dễ thươ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907458" y="2087345"/>
                  <a:ext cx="1257300" cy="327904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087" name="Picture 4" descr="Kết quả hình ảnh cho hình ảnh động dễ thươ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6270" y="4623495"/>
                  <a:ext cx="1636224" cy="27049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3088" name="Group 18"/>
                <p:cNvGrpSpPr/>
                <p:nvPr/>
              </p:nvGrpSpPr>
              <p:grpSpPr>
                <a:xfrm>
                  <a:off x="460318" y="5560841"/>
                  <a:ext cx="11282178" cy="1327887"/>
                  <a:chOff x="26220" y="133696"/>
                  <a:chExt cx="11282178" cy="1327887"/>
                </a:xfrm>
              </p:grpSpPr>
              <p:pic>
                <p:nvPicPr>
                  <p:cNvPr id="3089" name="Picture 8" descr="Kết quả hình ảnh cho hình ảnh động dễ thươ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551527">
                    <a:off x="921570" y="-721796"/>
                    <a:ext cx="1257300" cy="30480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3090" name="Picture 8" descr="Kết quả hình ảnh cho hình ảnh động dễ thươ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400000">
                    <a:off x="2929273" y="-761652"/>
                    <a:ext cx="1257300" cy="30480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3091" name="Picture 8" descr="Kết quả hình ảnh cho hình ảnh động dễ thươ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551527">
                    <a:off x="4936975" y="-761653"/>
                    <a:ext cx="1257300" cy="30480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3092" name="Picture 8" descr="Kết quả hình ảnh cho hình ảnh động dễ thươ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400000">
                    <a:off x="7047620" y="-761654"/>
                    <a:ext cx="1257300" cy="30480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3093" name="Picture 8" descr="Kết quả hình ảnh cho hình ảnh động dễ thươ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400000">
                    <a:off x="9067782" y="-779033"/>
                    <a:ext cx="1257300" cy="32239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  <p:pic>
          <p:nvPicPr>
            <p:cNvPr id="3079" name="Picture 12" descr="Kết quả hình ảnh cho hình ảnh động dễ thươ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9518" y="4206872"/>
              <a:ext cx="2219325" cy="206692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019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Flowchart: Punched Tape 3"/>
          <p:cNvSpPr/>
          <p:nvPr/>
        </p:nvSpPr>
        <p:spPr>
          <a:xfrm>
            <a:off x="1055053" y="338138"/>
            <a:ext cx="10831513" cy="5246688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Hoạt động 1: Ổn định, tạo hứng thú, xác định vấn đề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anmai Times" pitchFamily="18" charset="0"/>
              <a:ea typeface="+mn-ea"/>
              <a:cs typeface="+mn-cs"/>
            </a:endParaRPr>
          </a:p>
        </p:txBody>
      </p:sp>
      <p:pic>
        <p:nvPicPr>
          <p:cNvPr id="6" name="ChickenDance-Dangcapnhat_n86k-1.6-28.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3880" y="3429000"/>
            <a:ext cx="1223010" cy="858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Kết quả hình ảnh cho hình nề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0"/>
            <a:ext cx="1219041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614045" y="153035"/>
            <a:ext cx="11295380" cy="6460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0">
                <a:solidFill>
                  <a:srgbClr val="000000"/>
                </a:solidFill>
                <a:latin typeface="Times New Roman" panose="02020603050405020304"/>
                <a:ea typeface="Helvetica"/>
              </a:rPr>
              <a:t> </a:t>
            </a:r>
            <a:r>
              <a:rPr sz="4000" b="1" i="0">
                <a:solidFill>
                  <a:srgbClr val="000000"/>
                </a:solidFill>
                <a:latin typeface="Times New Roman" panose="02020603050405020304"/>
                <a:ea typeface="Helvetica"/>
              </a:rPr>
              <a:t>Hoạt động 2: Tưởng tượng </a:t>
            </a:r>
          </a:p>
          <a:p>
            <a:pPr algn="l" defTabSz="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000" b="1" i="0">
              <a:solidFill>
                <a:srgbClr val="000000"/>
              </a:solidFill>
              <a:latin typeface="Times New Roman" panose="02020603050405020304"/>
              <a:ea typeface="Helvetica"/>
            </a:endParaRPr>
          </a:p>
        </p:txBody>
      </p:sp>
      <p:pic>
        <p:nvPicPr>
          <p:cNvPr id="2" name="Picture 1" descr="4a24632830594e932d8a8369ec5aa6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5" y="1824355"/>
            <a:ext cx="2649855" cy="2842895"/>
          </a:xfrm>
          <a:prstGeom prst="rect">
            <a:avLst/>
          </a:prstGeom>
        </p:spPr>
      </p:pic>
      <p:pic>
        <p:nvPicPr>
          <p:cNvPr id="3" name="Picture 2" descr="khung-anh-treo-tuong-2-368x400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1823720"/>
            <a:ext cx="2698115" cy="2843530"/>
          </a:xfrm>
          <a:prstGeom prst="rect">
            <a:avLst/>
          </a:prstGeom>
        </p:spPr>
      </p:pic>
      <p:pic>
        <p:nvPicPr>
          <p:cNvPr id="6" name="Picture 5" descr="pngtree-golden-oval-frame-with-beautiful-flowers-png-image_65671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7705" y="1823085"/>
            <a:ext cx="2635885" cy="2844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425" y="1028700"/>
            <a:ext cx="12192000" cy="4656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9188" y="404813"/>
            <a:ext cx="8018463" cy="1892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en-US" sz="7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077" name="Group 8"/>
          <p:cNvGrpSpPr/>
          <p:nvPr/>
        </p:nvGrpSpPr>
        <p:grpSpPr>
          <a:xfrm>
            <a:off x="152718" y="-105092"/>
            <a:ext cx="12187237" cy="7653337"/>
            <a:chOff x="-61459" y="-282928"/>
            <a:chExt cx="12187492" cy="7654328"/>
          </a:xfrm>
        </p:grpSpPr>
        <p:grpSp>
          <p:nvGrpSpPr>
            <p:cNvPr id="3078" name="Group 6"/>
            <p:cNvGrpSpPr/>
            <p:nvPr/>
          </p:nvGrpSpPr>
          <p:grpSpPr>
            <a:xfrm>
              <a:off x="-61459" y="-282928"/>
              <a:ext cx="12187492" cy="7654328"/>
              <a:chOff x="-61459" y="-282928"/>
              <a:chExt cx="12187492" cy="7654328"/>
            </a:xfrm>
          </p:grpSpPr>
          <p:pic>
            <p:nvPicPr>
              <p:cNvPr id="3080" name="Picture 6" descr="Kết quả hình ảnh cho hình ảnh động dễ thươ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868733" y="3361371"/>
                <a:ext cx="1257300" cy="401002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grpSp>
            <p:nvGrpSpPr>
              <p:cNvPr id="3081" name="Group 3"/>
              <p:cNvGrpSpPr/>
              <p:nvPr/>
            </p:nvGrpSpPr>
            <p:grpSpPr>
              <a:xfrm>
                <a:off x="-61459" y="-282928"/>
                <a:ext cx="12138538" cy="7194781"/>
                <a:chOff x="26220" y="133695"/>
                <a:chExt cx="12138538" cy="7194781"/>
              </a:xfrm>
            </p:grpSpPr>
            <p:pic>
              <p:nvPicPr>
                <p:cNvPr id="3082" name="Picture 4" descr="Kết quả hình ảnh cho hình ảnh động dễ thươ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90927" y="2557978"/>
                  <a:ext cx="1636224" cy="315585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083" name="Picture 6" descr="Kết quả hình ảnh cho hình ảnh động dễ thươ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80389" y="643958"/>
                  <a:ext cx="1257300" cy="30480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3084" name="Group 2"/>
                <p:cNvGrpSpPr/>
                <p:nvPr/>
              </p:nvGrpSpPr>
              <p:grpSpPr>
                <a:xfrm>
                  <a:off x="26220" y="133695"/>
                  <a:ext cx="11383904" cy="1297159"/>
                  <a:chOff x="26220" y="133695"/>
                  <a:chExt cx="11383904" cy="1297159"/>
                </a:xfrm>
              </p:grpSpPr>
              <p:pic>
                <p:nvPicPr>
                  <p:cNvPr id="3094" name="Picture 8" descr="Kết quả hình ảnh cho hình ảnh động dễ thươ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551527">
                    <a:off x="921570" y="-721796"/>
                    <a:ext cx="1257300" cy="30480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3095" name="Picture 8" descr="Kết quả hình ảnh cho hình ảnh động dễ thươ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400000">
                    <a:off x="2929273" y="-761652"/>
                    <a:ext cx="1257300" cy="30480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3096" name="Picture 8" descr="Kết quả hình ảnh cho hình ảnh động dễ thươ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551527">
                    <a:off x="4936975" y="-761653"/>
                    <a:ext cx="1257300" cy="30480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3097" name="Picture 8" descr="Kết quả hình ảnh cho hình ảnh động dễ thươ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400000">
                    <a:off x="7047620" y="-761654"/>
                    <a:ext cx="1257300" cy="30480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3098" name="Picture 8" descr="Kết quả hình ảnh cho hình ảnh động dễ thươ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400000">
                    <a:off x="9169508" y="-849621"/>
                    <a:ext cx="1257300" cy="32239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  <p:pic>
              <p:nvPicPr>
                <p:cNvPr id="3085" name="Picture 6" descr="Kết quả hình ảnh cho hình ảnh động dễ thươ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813980" y="196606"/>
                  <a:ext cx="1257300" cy="30480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086" name="Picture 6" descr="Kết quả hình ảnh cho hình ảnh động dễ thươ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907458" y="2087345"/>
                  <a:ext cx="1257300" cy="327904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3087" name="Picture 4" descr="Kết quả hình ảnh cho hình ảnh động dễ thươ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6270" y="4623495"/>
                  <a:ext cx="1636224" cy="270498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grpSp>
              <p:nvGrpSpPr>
                <p:cNvPr id="3088" name="Group 18"/>
                <p:cNvGrpSpPr/>
                <p:nvPr/>
              </p:nvGrpSpPr>
              <p:grpSpPr>
                <a:xfrm>
                  <a:off x="460318" y="5560841"/>
                  <a:ext cx="11282178" cy="1327887"/>
                  <a:chOff x="26220" y="133696"/>
                  <a:chExt cx="11282178" cy="1327887"/>
                </a:xfrm>
              </p:grpSpPr>
              <p:pic>
                <p:nvPicPr>
                  <p:cNvPr id="3089" name="Picture 8" descr="Kết quả hình ảnh cho hình ảnh động dễ thươ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551527">
                    <a:off x="921570" y="-721796"/>
                    <a:ext cx="1257300" cy="30480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3090" name="Picture 8" descr="Kết quả hình ảnh cho hình ảnh động dễ thươ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400000">
                    <a:off x="2929273" y="-761652"/>
                    <a:ext cx="1257300" cy="30480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3091" name="Picture 8" descr="Kết quả hình ảnh cho hình ảnh động dễ thươ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551527">
                    <a:off x="4936975" y="-761653"/>
                    <a:ext cx="1257300" cy="30480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3092" name="Picture 8" descr="Kết quả hình ảnh cho hình ảnh động dễ thươ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400000">
                    <a:off x="7047620" y="-761654"/>
                    <a:ext cx="1257300" cy="30480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pic>
                <p:nvPicPr>
                  <p:cNvPr id="3093" name="Picture 8" descr="Kết quả hình ảnh cho hình ảnh động dễ thương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5400000">
                    <a:off x="9067782" y="-779033"/>
                    <a:ext cx="1257300" cy="3223932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</p:grpSp>
          </p:grpSp>
        </p:grpSp>
        <p:pic>
          <p:nvPicPr>
            <p:cNvPr id="3079" name="Picture 12" descr="Kết quả hình ảnh cho hình ảnh động dễ thươ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9518" y="4206872"/>
              <a:ext cx="2219325" cy="20669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Text Box 1"/>
          <p:cNvSpPr txBox="1"/>
          <p:nvPr/>
        </p:nvSpPr>
        <p:spPr>
          <a:xfrm>
            <a:off x="2272030" y="1028700"/>
            <a:ext cx="8977630" cy="1612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 động 3:Thiết kế /Lên kế hoạch</a:t>
            </a:r>
            <a:r>
              <a:rPr lang="vi-VN" altLang="en-US" sz="5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7019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660400" y="1047750"/>
            <a:ext cx="11423650" cy="4924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517015" y="1047115"/>
            <a:ext cx="9157970" cy="157988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266700"/>
            <a:r>
              <a:rPr sz="1600" b="1" i="0">
                <a:solidFill>
                  <a:srgbClr val="000000"/>
                </a:solidFill>
                <a:latin typeface="Times New Roman" panose="02020603050405020304"/>
                <a:ea typeface="Helvetica"/>
              </a:rPr>
              <a:t> </a:t>
            </a:r>
            <a:r>
              <a:rPr sz="4400" b="1" i="0">
                <a:solidFill>
                  <a:srgbClr val="000000"/>
                </a:solidFill>
                <a:latin typeface="Times New Roman" panose="02020603050405020304"/>
                <a:ea typeface="Helvetica"/>
              </a:rPr>
              <a:t>Hoạt động 4: Chế tạo/ Thiết kế sản phẩm</a:t>
            </a:r>
            <a:r>
              <a:rPr lang="vi-VN" sz="4400" b="1" i="0">
                <a:solidFill>
                  <a:srgbClr val="000000"/>
                </a:solidFill>
                <a:latin typeface="Times New Roman" panose="02020603050405020304"/>
                <a:ea typeface="Helvetica"/>
              </a:rPr>
              <a:t>.</a:t>
            </a:r>
          </a:p>
        </p:txBody>
      </p:sp>
      <p:pic>
        <p:nvPicPr>
          <p:cNvPr id="4" name="BaNgonNenLungLinhBeat-Beat-628433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09075" y="4461510"/>
            <a:ext cx="1473835" cy="1017905"/>
          </a:xfrm>
          <a:prstGeom prst="rect">
            <a:avLst/>
          </a:prstGeom>
        </p:spPr>
      </p:pic>
      <p:pic>
        <p:nvPicPr>
          <p:cNvPr id="5" name="GiaDinhNhoHanhPhucTo-Beat_3yxyq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25215" y="2879725"/>
            <a:ext cx="1686560" cy="109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9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660400" y="1047750"/>
            <a:ext cx="11423650" cy="4924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517015" y="1047115"/>
            <a:ext cx="9157970" cy="255079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defTabSz="266700"/>
            <a:r>
              <a:rPr sz="1600" b="1" i="0">
                <a:solidFill>
                  <a:srgbClr val="000000"/>
                </a:solidFill>
                <a:latin typeface="Times New Roman" panose="02020603050405020304"/>
                <a:ea typeface="Helvetica"/>
              </a:rPr>
              <a:t> </a:t>
            </a:r>
            <a:r>
              <a:rPr sz="4400" b="1" i="0">
                <a:solidFill>
                  <a:srgbClr val="000000"/>
                </a:solidFill>
                <a:latin typeface="Times New Roman" panose="02020603050405020304"/>
                <a:ea typeface="Helvetica"/>
              </a:rPr>
              <a:t>Hoạt động </a:t>
            </a:r>
            <a:r>
              <a:rPr lang="vi-VN" sz="4400" b="1" i="0">
                <a:solidFill>
                  <a:srgbClr val="000000"/>
                </a:solidFill>
                <a:latin typeface="Times New Roman" panose="02020603050405020304"/>
                <a:ea typeface="Helvetica"/>
              </a:rPr>
              <a:t>5</a:t>
            </a:r>
            <a:r>
              <a:rPr sz="4400" b="1" i="0">
                <a:solidFill>
                  <a:srgbClr val="000000"/>
                </a:solidFill>
                <a:latin typeface="Times New Roman" panose="02020603050405020304"/>
                <a:ea typeface="Helvetica"/>
              </a:rPr>
              <a:t>. Trình bày và hoàn thiện sản phẩm</a:t>
            </a:r>
            <a:r>
              <a:rPr lang="vi-VN" sz="4400" b="1" i="0">
                <a:solidFill>
                  <a:srgbClr val="000000"/>
                </a:solidFill>
                <a:latin typeface="Times New Roman" panose="02020603050405020304"/>
                <a:ea typeface="Helvetica"/>
              </a:rPr>
              <a:t>/Cải tiến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Kết quả hình ảnh cho hình nề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520700" y="1934210"/>
            <a:ext cx="8666480" cy="340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vi-VN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</a:t>
            </a:r>
            <a:r>
              <a:rPr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</a:t>
            </a:r>
            <a:r>
              <a:rPr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hẹn gặp lại</a:t>
            </a:r>
            <a:endParaRPr sz="66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140</Words>
  <Application>Microsoft Office PowerPoint</Application>
  <PresentationFormat>Widescreen</PresentationFormat>
  <Paragraphs>20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Banmai Times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63</cp:revision>
  <dcterms:created xsi:type="dcterms:W3CDTF">2016-10-21T06:04:00Z</dcterms:created>
  <dcterms:modified xsi:type="dcterms:W3CDTF">2025-04-23T04:47:50Z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D3E3810F7FD042A8B5E84199839AC24E_12</vt:lpwstr>
  </property>
  <property fmtid="{D5CDD505-2E9C-101B-9397-08002B2CF9AE}" pid="3" name="KSOProductBuildVer">
    <vt:lpwstr>1033-12.2.0.18607</vt:lpwstr>
  </property>
</Properties>
</file>