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7" r:id="rId5"/>
    <p:sldId id="268" r:id="rId6"/>
    <p:sldId id="262" r:id="rId7"/>
    <p:sldId id="264" r:id="rId8"/>
    <p:sldId id="265" r:id="rId9"/>
    <p:sldId id="269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20T23:51:37.931" idx="1">
    <p:pos x="7680" y="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C493C-2CA5-4EA9-8ED7-C98121C7821E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9730D-174E-4028-A505-424C5D109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77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9730D-174E-4028-A505-424C5D109D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35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2F21-0A2A-41B1-932E-CA2F1052EF3D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08A9B-6D69-44AC-9424-541D027F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2F21-0A2A-41B1-932E-CA2F1052EF3D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08A9B-6D69-44AC-9424-541D027F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8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2F21-0A2A-41B1-932E-CA2F1052EF3D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08A9B-6D69-44AC-9424-541D027F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2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2F21-0A2A-41B1-932E-CA2F1052EF3D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08A9B-6D69-44AC-9424-541D027F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1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2F21-0A2A-41B1-932E-CA2F1052EF3D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08A9B-6D69-44AC-9424-541D027F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5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2F21-0A2A-41B1-932E-CA2F1052EF3D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08A9B-6D69-44AC-9424-541D027F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6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2F21-0A2A-41B1-932E-CA2F1052EF3D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08A9B-6D69-44AC-9424-541D027F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75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2F21-0A2A-41B1-932E-CA2F1052EF3D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08A9B-6D69-44AC-9424-541D027F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82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2F21-0A2A-41B1-932E-CA2F1052EF3D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08A9B-6D69-44AC-9424-541D027F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3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2F21-0A2A-41B1-932E-CA2F1052EF3D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08A9B-6D69-44AC-9424-541D027F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54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2F21-0A2A-41B1-932E-CA2F1052EF3D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08A9B-6D69-44AC-9424-541D027F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6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E2F21-0A2A-41B1-932E-CA2F1052EF3D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08A9B-6D69-44AC-9424-541D027F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6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comments" Target="../comments/commen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214" y="12879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74790" y="378681"/>
            <a:ext cx="10048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cô về chấm thi Giáo Viên Giỏi cấp Thị Xã</a:t>
            </a:r>
            <a:endParaRPr lang="en-US" sz="6600" b="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6235" y="1302011"/>
            <a:ext cx="8119530" cy="51090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algn="ctr"/>
            <a:endParaRPr lang="en-US" sz="2800" dirty="0" smtClean="0">
              <a:ln w="0"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smtClean="0">
                <a:ln w="0"/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 hình các loại hoa</a:t>
            </a:r>
          </a:p>
          <a:p>
            <a:pPr algn="ctr"/>
            <a:endParaRPr lang="en-US" sz="2800" b="0" cap="none" spc="0" dirty="0" smtClean="0">
              <a:ln w="0"/>
              <a:solidFill>
                <a:srgbClr val="00206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smtClean="0">
                <a:ln w="0"/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H </a:t>
            </a:r>
            <a:r>
              <a:rPr lang="en-US" sz="5400" dirty="0">
                <a:ln w="0"/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5400" dirty="0" smtClean="0">
                <a:ln w="0"/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 Kriêng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Lớp: </a:t>
            </a:r>
            <a:r>
              <a:rPr lang="en-US" sz="54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endParaRPr lang="en-US" sz="54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8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94975" y="3175"/>
            <a:ext cx="16002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69250" y="1600200"/>
            <a:ext cx="10225825" cy="16883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6002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5" y="5112913"/>
            <a:ext cx="10251583" cy="174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2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83347" y="2349546"/>
            <a:ext cx="8461420" cy="17270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</a:p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chuyện, gây hứng thú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926" y="215946"/>
            <a:ext cx="4056845" cy="2133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08" y="5457823"/>
            <a:ext cx="9182636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0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42885" y="2371532"/>
            <a:ext cx="87062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</a:p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 và đàm thoại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023" y="-1"/>
            <a:ext cx="79248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9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885" y="180975"/>
            <a:ext cx="10805374" cy="641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67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1369" y="386556"/>
            <a:ext cx="10431887" cy="616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50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826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nêu lên ý tưởng của mình </a:t>
            </a:r>
            <a:endParaRPr lang="en-US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07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6" descr="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72800" y="0"/>
            <a:ext cx="12192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29125"/>
            <a:ext cx="12192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54558" y="2292439"/>
            <a:ext cx="8912179" cy="15982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 thực hiện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Yến Nhi – Màu Ho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29825" y="44728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18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402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23504" y="1918952"/>
            <a:ext cx="6967471" cy="318108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</a:t>
            </a:r>
            <a:endParaRPr lang="en-US" sz="5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322" y="4943005"/>
            <a:ext cx="7074793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35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7730"/>
            <a:ext cx="10515600" cy="582923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00997" y="1917533"/>
            <a:ext cx="6203852" cy="22799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553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82</Words>
  <Application>Microsoft Office PowerPoint</Application>
  <PresentationFormat>Widescreen</PresentationFormat>
  <Paragraphs>29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Trẻ nêu lên ý tưởng của mình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23</cp:revision>
  <dcterms:created xsi:type="dcterms:W3CDTF">2021-01-19T04:37:44Z</dcterms:created>
  <dcterms:modified xsi:type="dcterms:W3CDTF">2022-05-19T12:39:55Z</dcterms:modified>
</cp:coreProperties>
</file>