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63" r:id="rId12"/>
    <p:sldId id="268" r:id="rId13"/>
    <p:sldId id="269" r:id="rId14"/>
    <p:sldId id="272" r:id="rId15"/>
    <p:sldId id="271" r:id="rId16"/>
    <p:sldId id="273" r:id="rId17"/>
    <p:sldId id="275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>
      <p:cViewPr varScale="1">
        <p:scale>
          <a:sx n="68" d="100"/>
          <a:sy n="68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fani HeavyH" panose="020B7200000000000000" pitchFamily="34" charset="0"/>
              </a:defRPr>
            </a:lvl9pPr>
          </a:lstStyle>
          <a:p>
            <a:pPr eaLnBrk="1" hangingPunct="1"/>
            <a:fld id="{4653ABE6-7C4F-4CF4-8FBC-6066E441BC3F}" type="slidenum">
              <a:rPr lang="en-US" altLang="en-US"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1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115616" y="1052736"/>
            <a:ext cx="7553324" cy="42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 </a:t>
            </a:r>
          </a:p>
          <a:p>
            <a:pPr algn="ctr">
              <a:spcBef>
                <a:spcPts val="6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CAU</a:t>
            </a:r>
          </a:p>
          <a:p>
            <a:pPr algn="ctr"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BẢN THÂN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NHÁNH: BÉ CẦN GÌ LỚN LÊN VÀ KHỎE MẠNH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KHÁM PHÁ KHOA HỌC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CẦN GÌ ĐỂ LỚN LÊN VÀ KHỎE MẠNH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5-6 TUỔI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 MUN MLÔ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08/10/2024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6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02024" y="508947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– củng cố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 Đội nào nhanh nhất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83671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517232"/>
            <a:ext cx="850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" y="0"/>
            <a:ext cx="9144000" cy="68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2420888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Kết thúc hoạt động: </a:t>
            </a:r>
          </a:p>
          <a:p>
            <a:r>
              <a:rPr lang="en-US" sz="44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“Bé ơi”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755576" y="685800"/>
            <a:ext cx="7272808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4"/>
          <p:cNvSpPr>
            <a:spLocks noChangeArrowheads="1" noChangeShapeType="1" noTextEdit="1"/>
          </p:cNvSpPr>
          <p:nvPr/>
        </p:nvSpPr>
        <p:spPr bwMode="auto">
          <a:xfrm>
            <a:off x="609600" y="3048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8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404664"/>
            <a:ext cx="86409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Ổn định – trò chuyện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 bài con cào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cào</a:t>
            </a:r>
            <a:endParaRPr lang="en-US" altLang="en-US" sz="44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9672" y="404664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Bé tìm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 cơ thể bé cần gì lớn lên và khỏe mạnh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218</Words>
  <Application>Microsoft Office PowerPoint</Application>
  <PresentationFormat>On-screen Show (4:3)</PresentationFormat>
  <Paragraphs>35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Đội nào nhanh nhất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MyPC</cp:lastModifiedBy>
  <cp:revision>46</cp:revision>
  <dcterms:created xsi:type="dcterms:W3CDTF">2016-10-02T10:24:59Z</dcterms:created>
  <dcterms:modified xsi:type="dcterms:W3CDTF">2025-04-23T06:09:30Z</dcterms:modified>
</cp:coreProperties>
</file>