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78" r:id="rId2"/>
    <p:sldId id="332" r:id="rId3"/>
    <p:sldId id="263" r:id="rId4"/>
    <p:sldId id="364" r:id="rId5"/>
    <p:sldId id="365" r:id="rId6"/>
    <p:sldId id="275" r:id="rId7"/>
    <p:sldId id="366" r:id="rId8"/>
    <p:sldId id="367" r:id="rId9"/>
    <p:sldId id="370" r:id="rId10"/>
    <p:sldId id="369" r:id="rId11"/>
    <p:sldId id="356" r:id="rId12"/>
    <p:sldId id="372" r:id="rId13"/>
    <p:sldId id="371" r:id="rId14"/>
    <p:sldId id="373" r:id="rId15"/>
    <p:sldId id="346" r:id="rId16"/>
    <p:sldId id="335" r:id="rId17"/>
    <p:sldId id="353" r:id="rId18"/>
    <p:sldId id="375" r:id="rId19"/>
    <p:sldId id="376" r:id="rId20"/>
    <p:sldId id="3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0142DE-50C0-4B78-826B-31C8F3DB7258}" type="datetimeFigureOut">
              <a:rPr lang="en-US" smtClean="0"/>
              <a:t>24/4/2025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8378F-6724-4356-824C-49604ED77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68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530EAC-8E9C-44DD-9F93-FDDEA12B3E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926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30EAC-8E9C-44DD-9F93-FDDEA12B3E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520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30EAC-8E9C-44DD-9F93-FDDEA12B3E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738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30EAC-8E9C-44DD-9F93-FDDEA12B3EE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617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30EAC-8E9C-44DD-9F93-FDDEA12B3EE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239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30EAC-8E9C-44DD-9F93-FDDEA12B3EE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34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530EAC-8E9C-44DD-9F93-FDDEA12B3E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517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8C4B6-3C77-B911-FAC9-167ACD3544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428963-907E-5EAC-1324-0B4FA03EC8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0B5EE-17DD-452B-3C3B-C6847CCCD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1221-037E-4810-8C83-55B8F58AD98C}" type="datetimeFigureOut">
              <a:rPr lang="en-US" smtClean="0"/>
              <a:t>24/4/2025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5B40D1-E5AF-3B69-02B4-4C1C166C0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80100-7BC0-7E70-7DF0-C8A528A06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A231-607C-4F0B-BC71-BD75EB8A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963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AD169-2EE9-C87D-A31F-011C5CEC8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CD7373-292D-4E87-BA98-EAC45E4E2B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F8A6AA-35A6-D813-122D-15081142E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1221-037E-4810-8C83-55B8F58AD98C}" type="datetimeFigureOut">
              <a:rPr lang="en-US" smtClean="0"/>
              <a:t>24/4/2025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B6623-E596-F9D0-0F2A-D65D2A1AD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8B5F1-1FA1-33CE-FEB7-E5CAAD40D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A231-607C-4F0B-BC71-BD75EB8A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40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4F26D4-C833-8CC1-B007-81A2C9084F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FCD528-C54C-1488-9751-CD8F082BE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60ACF-1BAD-A2CF-85CB-CF3FEE714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1221-037E-4810-8C83-55B8F58AD98C}" type="datetimeFigureOut">
              <a:rPr lang="en-US" smtClean="0"/>
              <a:t>24/4/2025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94A6C1-E104-196A-C4F0-C4ED1F89B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DEBF9-E9E9-C429-F530-F95582164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A231-607C-4F0B-BC71-BD75EB8A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01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6CECF-EDF7-EE17-BA19-3ABBCC251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2E1F2-522A-70B7-7FD6-B5FEB1EEB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A7DAFD-786D-31BC-31B4-5AF20E6AA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1221-037E-4810-8C83-55B8F58AD98C}" type="datetimeFigureOut">
              <a:rPr lang="en-US" smtClean="0"/>
              <a:t>24/4/2025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37A05-E5EE-992C-0D3C-3D52F096C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EE50A-5B1B-4B40-942F-1D3169509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A231-607C-4F0B-BC71-BD75EB8A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397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9D878-8ACF-7082-2B3D-314F2574C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206689-1A03-0E92-F6DB-9D789E218D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488D0-AA0B-D905-AF2A-2B527DF21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1221-037E-4810-8C83-55B8F58AD98C}" type="datetimeFigureOut">
              <a:rPr lang="en-US" smtClean="0"/>
              <a:t>24/4/2025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5C435-3150-6FDD-8901-A258D8DC0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35EDE-CCC6-F4BA-FD72-631FFF2F0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A231-607C-4F0B-BC71-BD75EB8A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67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BB747-3759-5A0A-CD58-5D266EDF2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3C0A0-9BC5-3604-AB19-46880E1997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EA39A-2647-8124-A86E-6D42FE7EB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14754C-4B19-0357-A7F4-D1EA90E00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1221-037E-4810-8C83-55B8F58AD98C}" type="datetimeFigureOut">
              <a:rPr lang="en-US" smtClean="0"/>
              <a:t>24/4/2025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DC2045-A723-75AD-22CC-0596A84C7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586C98-B072-49B3-49B8-D12AC5749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A231-607C-4F0B-BC71-BD75EB8A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25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2FB9F-268B-0C0D-C65A-E59411237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9F4C33-2475-49CD-9B34-501CB3F7A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B8BB71-B46C-1526-20F5-DAD13FCA90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FE61C1-00B2-E446-BBE7-371E6FABB8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58261F-8F7C-AFCB-4817-6F98384048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987FDA-C8EA-6059-D0E9-ED2FEBEA3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1221-037E-4810-8C83-55B8F58AD98C}" type="datetimeFigureOut">
              <a:rPr lang="en-US" smtClean="0"/>
              <a:t>24/4/2025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7014FD-E25A-84F4-B33F-4042483E1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481CB6-3824-B79D-D1A7-8DAD520CD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A231-607C-4F0B-BC71-BD75EB8A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81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A80F5-B418-136B-958A-158F5704A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BCCAED-A821-1851-48BE-D842E9378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1221-037E-4810-8C83-55B8F58AD98C}" type="datetimeFigureOut">
              <a:rPr lang="en-US" smtClean="0"/>
              <a:t>24/4/2025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FDDE89-4E92-8D4B-31B8-0172B81D5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2EC1E2-4DA8-5AE1-8FCC-B3BFBEA06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A231-607C-4F0B-BC71-BD75EB8A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58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64C71C-B7AF-047A-96B0-ACED3933F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1221-037E-4810-8C83-55B8F58AD98C}" type="datetimeFigureOut">
              <a:rPr lang="en-US" smtClean="0"/>
              <a:t>24/4/2025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EDB871-8644-F48B-521F-EC859DE99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46B9E-6BF7-B8D1-65D6-537F25C68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A231-607C-4F0B-BC71-BD75EB8A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80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D9D15-C24C-E544-A5E9-5C650F767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8444A-CED7-2E8A-AB55-DB3DF29D7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D9DFC0-4AC3-AB6B-35B1-E3D635276B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FFF54B-B496-DB48-1E91-E951B814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1221-037E-4810-8C83-55B8F58AD98C}" type="datetimeFigureOut">
              <a:rPr lang="en-US" smtClean="0"/>
              <a:t>24/4/2025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316FDC-0D6C-953E-65FA-DC4EF704D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AD1CE0-4185-2224-CF52-6933EE578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A231-607C-4F0B-BC71-BD75EB8A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673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8D188-ED47-46E1-45D0-9A601BC00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6F2088-0C69-4250-5460-A9DD7A74A4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901F3F-986C-5B27-30C3-4B714556F6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03A0AC-1004-A721-08AE-4C7B0D3AF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1221-037E-4810-8C83-55B8F58AD98C}" type="datetimeFigureOut">
              <a:rPr lang="en-US" smtClean="0"/>
              <a:t>24/4/2025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F9A3E9-0CBE-E148-C63F-79A389A04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700C2A-8B87-BB44-93D3-F79BFE56B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A231-607C-4F0B-BC71-BD75EB8A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04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6DBFBC-0CDB-083F-507A-84AFC7F0E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EC207A-B4EB-C57A-D1CA-E848C7555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174D6-798F-B0D5-F9BC-8DB8F3A5E2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A1221-037E-4810-8C83-55B8F58AD98C}" type="datetimeFigureOut">
              <a:rPr lang="en-US" smtClean="0"/>
              <a:t>24/4/2025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93321-7950-6660-9B2B-2021957714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C7443-D9CB-F18C-4050-A5B3677D69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5A231-607C-4F0B-BC71-BD75EB8A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4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100+ Hình nền powerpoint đẹp về toán học Phù hợp cho các bài giảng về toán  học">
            <a:extLst>
              <a:ext uri="{FF2B5EF4-FFF2-40B4-BE49-F238E27FC236}">
                <a16:creationId xmlns:a16="http://schemas.microsoft.com/office/drawing/2014/main" id="{A846A3D9-83CB-D073-28D9-69DD13108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F6927C1-ABE3-71DA-4116-B8184D9BAEDA}"/>
              </a:ext>
            </a:extLst>
          </p:cNvPr>
          <p:cNvSpPr/>
          <p:nvPr/>
        </p:nvSpPr>
        <p:spPr>
          <a:xfrm>
            <a:off x="558623" y="1452434"/>
            <a:ext cx="10474279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CHÀO MỪNG CÁC CÔ </a:t>
            </a:r>
          </a:p>
          <a:p>
            <a:pPr algn="ctr"/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VỀ THĂM VÀ DỰ GIỜ </a:t>
            </a:r>
          </a:p>
          <a:p>
            <a:pPr algn="ctr"/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 LÁ 1</a:t>
            </a:r>
          </a:p>
        </p:txBody>
      </p:sp>
    </p:spTree>
    <p:extLst>
      <p:ext uri="{BB962C8B-B14F-4D97-AF65-F5344CB8AC3E}">
        <p14:creationId xmlns:p14="http://schemas.microsoft.com/office/powerpoint/2010/main" val="1250146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hia sẻ hơn 86 về hình nền powerpoint đẹp về khoa học - coedo.com.vn">
            <a:extLst>
              <a:ext uri="{FF2B5EF4-FFF2-40B4-BE49-F238E27FC236}">
                <a16:creationId xmlns:a16="http://schemas.microsoft.com/office/drawing/2014/main" id="{B9A7C748-A571-14DA-75FD-6C674E738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880478-EC3C-1B08-2CFC-CEB29E4A97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766" l="10000" r="90000">
                        <a14:foregroundMark x1="68646" y1="35391" x2="58750" y2="48672"/>
                        <a14:foregroundMark x1="62500" y1="55937" x2="45521" y2="65625"/>
                        <a14:foregroundMark x1="43646" y1="62656" x2="43646" y2="67266"/>
                        <a14:foregroundMark x1="45833" y1="89063" x2="45833" y2="98594"/>
                        <a14:foregroundMark x1="49792" y1="96563" x2="48229" y2="99766"/>
                        <a14:backgroundMark x1="65832" y1="48199" x2="49911" y2="51801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77" y="1098328"/>
            <a:ext cx="2076655" cy="28867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886863-51F7-B8B8-3840-9A80EF30E3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766" l="10000" r="90000">
                        <a14:foregroundMark x1="68646" y1="35391" x2="58750" y2="48672"/>
                        <a14:foregroundMark x1="62500" y1="55937" x2="45521" y2="65625"/>
                        <a14:foregroundMark x1="43646" y1="62656" x2="43646" y2="67266"/>
                        <a14:foregroundMark x1="45833" y1="89063" x2="45833" y2="98594"/>
                        <a14:foregroundMark x1="49792" y1="96563" x2="48229" y2="99766"/>
                        <a14:backgroundMark x1="65832" y1="48199" x2="49911" y2="51801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81" y="1098326"/>
            <a:ext cx="2076655" cy="28867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3356A5-90BF-7E87-1FB9-3ED69471F8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766" l="10000" r="90000">
                        <a14:foregroundMark x1="68646" y1="35391" x2="58750" y2="48672"/>
                        <a14:foregroundMark x1="62500" y1="55937" x2="45521" y2="65625"/>
                        <a14:foregroundMark x1="43646" y1="62656" x2="43646" y2="67266"/>
                        <a14:foregroundMark x1="45833" y1="89063" x2="45833" y2="98594"/>
                        <a14:foregroundMark x1="49792" y1="96563" x2="48229" y2="99766"/>
                        <a14:backgroundMark x1="65832" y1="48199" x2="49911" y2="51801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244" y="1098326"/>
            <a:ext cx="2076655" cy="28867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880E4A-04CB-7C8B-547E-C65BCD56BD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766" l="10000" r="90000">
                        <a14:foregroundMark x1="68646" y1="35391" x2="58750" y2="48672"/>
                        <a14:foregroundMark x1="62500" y1="55937" x2="45521" y2="65625"/>
                        <a14:foregroundMark x1="43646" y1="62656" x2="43646" y2="67266"/>
                        <a14:foregroundMark x1="45833" y1="89063" x2="45833" y2="98594"/>
                        <a14:foregroundMark x1="49792" y1="96563" x2="48229" y2="99766"/>
                        <a14:backgroundMark x1="65832" y1="48199" x2="49911" y2="51801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055" y="1098326"/>
            <a:ext cx="2076655" cy="28867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5D68F5-57BA-7906-180D-114B932886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766" l="10000" r="90000">
                        <a14:foregroundMark x1="68646" y1="35391" x2="58750" y2="48672"/>
                        <a14:foregroundMark x1="62500" y1="55937" x2="45521" y2="65625"/>
                        <a14:foregroundMark x1="43646" y1="62656" x2="43646" y2="67266"/>
                        <a14:foregroundMark x1="45833" y1="89063" x2="45833" y2="98594"/>
                        <a14:foregroundMark x1="49792" y1="96563" x2="48229" y2="99766"/>
                        <a14:backgroundMark x1="65832" y1="48199" x2="49911" y2="51801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136" y="1098326"/>
            <a:ext cx="2076655" cy="28867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5D5217-1BDF-B541-3678-DF7999E844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75" y="2433356"/>
            <a:ext cx="1762776" cy="24717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D57BFE-FB1C-2C48-19BC-7B28649ABF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977" y="2429533"/>
            <a:ext cx="1762776" cy="24717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D1B0D8-48B0-2116-4979-E60E893AE2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075" y="2409111"/>
            <a:ext cx="1762776" cy="24717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5A8842-5606-0784-1F30-E695D45E2C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725" y="2409113"/>
            <a:ext cx="1762776" cy="24717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24DE99-AC7B-BAD9-98B9-FBF81C374F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831" y="2409112"/>
            <a:ext cx="1762776" cy="24717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612930F-5306-67BB-9DAA-3329E6C227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766" l="10000" r="90000">
                        <a14:foregroundMark x1="68646" y1="35391" x2="58750" y2="48672"/>
                        <a14:foregroundMark x1="62500" y1="55937" x2="45521" y2="65625"/>
                        <a14:foregroundMark x1="43646" y1="62656" x2="43646" y2="67266"/>
                        <a14:foregroundMark x1="45833" y1="89063" x2="45833" y2="98594"/>
                        <a14:foregroundMark x1="49792" y1="96563" x2="48229" y2="99766"/>
                        <a14:backgroundMark x1="65832" y1="48199" x2="49911" y2="51801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062" y="1098326"/>
            <a:ext cx="2076655" cy="28867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3D5D583-A35D-ABF9-DDF9-3B871AEB8E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937" y="2467519"/>
            <a:ext cx="1762776" cy="2471785"/>
          </a:xfrm>
          <a:prstGeom prst="rect">
            <a:avLst/>
          </a:prstGeom>
        </p:spPr>
      </p:pic>
      <p:sp>
        <p:nvSpPr>
          <p:cNvPr id="16" name="WordArt 10">
            <a:extLst>
              <a:ext uri="{FF2B5EF4-FFF2-40B4-BE49-F238E27FC236}">
                <a16:creationId xmlns:a16="http://schemas.microsoft.com/office/drawing/2014/main" id="{9C63AAA4-620D-F12C-E9F3-B125038E224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36989" y="1724606"/>
            <a:ext cx="1059083" cy="140985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18" name="WordArt 10">
            <a:extLst>
              <a:ext uri="{FF2B5EF4-FFF2-40B4-BE49-F238E27FC236}">
                <a16:creationId xmlns:a16="http://schemas.microsoft.com/office/drawing/2014/main" id="{20BB067E-CA92-C96A-FBE8-5ABDE2B7C3C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88144" y="3280154"/>
            <a:ext cx="1059083" cy="140985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67599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29699" name="Picture 5" descr="B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WordArt 6"/>
          <p:cNvSpPr>
            <a:spLocks noChangeArrowheads="1" noChangeShapeType="1" noTextEdit="1"/>
          </p:cNvSpPr>
          <p:nvPr/>
        </p:nvSpPr>
        <p:spPr bwMode="auto">
          <a:xfrm>
            <a:off x="4770782" y="1066801"/>
            <a:ext cx="2928731" cy="4403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335135335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07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307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07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/>
      <p:bldP spid="30726" grpId="1"/>
      <p:bldP spid="30726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hia sẻ hơn 86 về hình nền powerpoint đẹp về khoa học - coedo.com.vn">
            <a:extLst>
              <a:ext uri="{FF2B5EF4-FFF2-40B4-BE49-F238E27FC236}">
                <a16:creationId xmlns:a16="http://schemas.microsoft.com/office/drawing/2014/main" id="{37E3C22D-2445-D60A-A806-BC32FA275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E48EB7-D2DC-6B89-B423-AD742366A0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766" l="10000" r="90000">
                        <a14:foregroundMark x1="68646" y1="35391" x2="58750" y2="48672"/>
                        <a14:foregroundMark x1="62500" y1="55937" x2="45521" y2="65625"/>
                        <a14:foregroundMark x1="43646" y1="62656" x2="43646" y2="67266"/>
                        <a14:foregroundMark x1="45833" y1="89063" x2="45833" y2="98594"/>
                        <a14:foregroundMark x1="49792" y1="96563" x2="48229" y2="99766"/>
                        <a14:backgroundMark x1="65832" y1="48199" x2="49911" y2="51801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77" y="1098328"/>
            <a:ext cx="2076655" cy="28867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5B2351-D883-E831-C325-F2AF928458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766" l="10000" r="90000">
                        <a14:foregroundMark x1="68646" y1="35391" x2="58750" y2="48672"/>
                        <a14:foregroundMark x1="62500" y1="55937" x2="45521" y2="65625"/>
                        <a14:foregroundMark x1="43646" y1="62656" x2="43646" y2="67266"/>
                        <a14:foregroundMark x1="45833" y1="89063" x2="45833" y2="98594"/>
                        <a14:foregroundMark x1="49792" y1="96563" x2="48229" y2="99766"/>
                        <a14:backgroundMark x1="65832" y1="48199" x2="49911" y2="51801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81" y="1098326"/>
            <a:ext cx="2076655" cy="28867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3A8326-ACA6-F89B-1CF5-A2CEECE638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766" l="10000" r="90000">
                        <a14:foregroundMark x1="68646" y1="35391" x2="58750" y2="48672"/>
                        <a14:foregroundMark x1="62500" y1="55937" x2="45521" y2="65625"/>
                        <a14:foregroundMark x1="43646" y1="62656" x2="43646" y2="67266"/>
                        <a14:foregroundMark x1="45833" y1="89063" x2="45833" y2="98594"/>
                        <a14:foregroundMark x1="49792" y1="96563" x2="48229" y2="99766"/>
                        <a14:backgroundMark x1="65832" y1="48199" x2="49911" y2="51801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244" y="1098326"/>
            <a:ext cx="2076655" cy="28867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79A2A2-C0EC-F90F-127B-1F945490B7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766" l="10000" r="90000">
                        <a14:foregroundMark x1="68646" y1="35391" x2="58750" y2="48672"/>
                        <a14:foregroundMark x1="62500" y1="55937" x2="45521" y2="65625"/>
                        <a14:foregroundMark x1="43646" y1="62656" x2="43646" y2="67266"/>
                        <a14:foregroundMark x1="45833" y1="89063" x2="45833" y2="98594"/>
                        <a14:foregroundMark x1="49792" y1="96563" x2="48229" y2="99766"/>
                        <a14:backgroundMark x1="65832" y1="48199" x2="49911" y2="51801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055" y="1098326"/>
            <a:ext cx="2076655" cy="28867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5274CE-48F0-688A-ECCD-BCDCE646F0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766" l="10000" r="90000">
                        <a14:foregroundMark x1="68646" y1="35391" x2="58750" y2="48672"/>
                        <a14:foregroundMark x1="62500" y1="55937" x2="45521" y2="65625"/>
                        <a14:foregroundMark x1="43646" y1="62656" x2="43646" y2="67266"/>
                        <a14:foregroundMark x1="45833" y1="89063" x2="45833" y2="98594"/>
                        <a14:foregroundMark x1="49792" y1="96563" x2="48229" y2="99766"/>
                        <a14:backgroundMark x1="65832" y1="48199" x2="49911" y2="51801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136" y="1098326"/>
            <a:ext cx="2076655" cy="28867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0A2EC4-2E6F-1C29-8E8B-71844513AC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75" y="2433356"/>
            <a:ext cx="1762776" cy="24717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F84279-C4C8-B7D4-AF42-A4F1AD1021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977" y="2429533"/>
            <a:ext cx="1762776" cy="24717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78DBC4-6682-5325-C3C1-1071D16664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075" y="2409111"/>
            <a:ext cx="1762776" cy="24717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33315B-9DBD-E122-C0BA-334F1B5D1F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725" y="2409113"/>
            <a:ext cx="1762776" cy="24717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BC806A-6BB5-C138-D3A5-C17E137766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831" y="2409112"/>
            <a:ext cx="1762776" cy="24717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F8B888D-0F1C-9FB3-A6E4-506F32C20E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766" l="10000" r="90000">
                        <a14:foregroundMark x1="68646" y1="35391" x2="58750" y2="48672"/>
                        <a14:foregroundMark x1="62500" y1="55937" x2="45521" y2="65625"/>
                        <a14:foregroundMark x1="43646" y1="62656" x2="43646" y2="67266"/>
                        <a14:foregroundMark x1="45833" y1="89063" x2="45833" y2="98594"/>
                        <a14:foregroundMark x1="49792" y1="96563" x2="48229" y2="99766"/>
                        <a14:backgroundMark x1="65832" y1="48199" x2="49911" y2="51801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062" y="1098326"/>
            <a:ext cx="2076655" cy="28867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EF0B04B-8BA0-0FA8-8FC4-1DEAFA1D85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937" y="2467519"/>
            <a:ext cx="1762776" cy="2471785"/>
          </a:xfrm>
          <a:prstGeom prst="rect">
            <a:avLst/>
          </a:prstGeom>
        </p:spPr>
      </p:pic>
      <p:sp>
        <p:nvSpPr>
          <p:cNvPr id="15" name="WordArt 10">
            <a:extLst>
              <a:ext uri="{FF2B5EF4-FFF2-40B4-BE49-F238E27FC236}">
                <a16:creationId xmlns:a16="http://schemas.microsoft.com/office/drawing/2014/main" id="{1893CBB7-AB28-27F7-480A-A7BFF91DB21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36989" y="1724606"/>
            <a:ext cx="1059083" cy="140985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16" name="WordArt 10">
            <a:extLst>
              <a:ext uri="{FF2B5EF4-FFF2-40B4-BE49-F238E27FC236}">
                <a16:creationId xmlns:a16="http://schemas.microsoft.com/office/drawing/2014/main" id="{5F87F21A-CD0C-9EF0-24E8-468135AF83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88144" y="3280154"/>
            <a:ext cx="1059083" cy="140985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08058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hia sẻ hơn 86 về hình nền powerpoint đẹp về khoa học - coedo.com.vn">
            <a:extLst>
              <a:ext uri="{FF2B5EF4-FFF2-40B4-BE49-F238E27FC236}">
                <a16:creationId xmlns:a16="http://schemas.microsoft.com/office/drawing/2014/main" id="{51FAA8CA-3D87-8334-D0E9-BB830143C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4F143E-CBDF-E99F-89E9-4999DE78A5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766" l="10000" r="90000">
                        <a14:foregroundMark x1="68646" y1="35391" x2="58750" y2="48672"/>
                        <a14:foregroundMark x1="62500" y1="55937" x2="45521" y2="65625"/>
                        <a14:foregroundMark x1="43646" y1="62656" x2="43646" y2="67266"/>
                        <a14:foregroundMark x1="45833" y1="89063" x2="45833" y2="98594"/>
                        <a14:foregroundMark x1="49792" y1="96563" x2="48229" y2="99766"/>
                        <a14:backgroundMark x1="65832" y1="48199" x2="49911" y2="51801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77" y="1098328"/>
            <a:ext cx="2076655" cy="28867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74587E-5156-1C59-6687-0F98C3F24F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766" l="10000" r="90000">
                        <a14:foregroundMark x1="68646" y1="35391" x2="58750" y2="48672"/>
                        <a14:foregroundMark x1="62500" y1="55937" x2="45521" y2="65625"/>
                        <a14:foregroundMark x1="43646" y1="62656" x2="43646" y2="67266"/>
                        <a14:foregroundMark x1="45833" y1="89063" x2="45833" y2="98594"/>
                        <a14:foregroundMark x1="49792" y1="96563" x2="48229" y2="99766"/>
                        <a14:backgroundMark x1="65832" y1="48199" x2="49911" y2="51801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81" y="1048651"/>
            <a:ext cx="2076655" cy="28867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57A517-E5F0-689C-DD3F-0DCD1FD89B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766" l="10000" r="90000">
                        <a14:foregroundMark x1="68646" y1="35391" x2="58750" y2="48672"/>
                        <a14:foregroundMark x1="62500" y1="55937" x2="45521" y2="65625"/>
                        <a14:foregroundMark x1="43646" y1="62656" x2="43646" y2="67266"/>
                        <a14:foregroundMark x1="45833" y1="89063" x2="45833" y2="98594"/>
                        <a14:foregroundMark x1="49792" y1="96563" x2="48229" y2="99766"/>
                        <a14:backgroundMark x1="65832" y1="48199" x2="49911" y2="51801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244" y="1098326"/>
            <a:ext cx="2076655" cy="28867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05DF0C-EB74-8EB1-C24B-16A18F0401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766" l="10000" r="90000">
                        <a14:foregroundMark x1="68646" y1="35391" x2="58750" y2="48672"/>
                        <a14:foregroundMark x1="62500" y1="55937" x2="45521" y2="65625"/>
                        <a14:foregroundMark x1="43646" y1="62656" x2="43646" y2="67266"/>
                        <a14:foregroundMark x1="45833" y1="89063" x2="45833" y2="98594"/>
                        <a14:foregroundMark x1="49792" y1="96563" x2="48229" y2="99766"/>
                        <a14:backgroundMark x1="65832" y1="48199" x2="49911" y2="51801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055" y="1098326"/>
            <a:ext cx="2076655" cy="28867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A7FEBE-C246-E1FD-8FB0-A565F6DB46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75" y="2433356"/>
            <a:ext cx="1762776" cy="24717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5F4182-3819-8A8F-A34B-9A6F7A0B11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502" y="2467519"/>
            <a:ext cx="1762776" cy="24717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CD0D1A-9188-C2FB-F0AA-B2124D605A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075" y="2409111"/>
            <a:ext cx="1762776" cy="24717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87E02C5-7529-B9D4-C7A5-937E591A2D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725" y="2409113"/>
            <a:ext cx="1762776" cy="24717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F3DACC-1865-F8B8-CB2D-621079923E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831" y="2409112"/>
            <a:ext cx="1762776" cy="24717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76E6F7A-5BC0-8480-8F15-B7BBF9C428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937" y="2467519"/>
            <a:ext cx="1762776" cy="2471785"/>
          </a:xfrm>
          <a:prstGeom prst="rect">
            <a:avLst/>
          </a:prstGeom>
        </p:spPr>
      </p:pic>
      <p:sp>
        <p:nvSpPr>
          <p:cNvPr id="16" name="WordArt 10">
            <a:extLst>
              <a:ext uri="{FF2B5EF4-FFF2-40B4-BE49-F238E27FC236}">
                <a16:creationId xmlns:a16="http://schemas.microsoft.com/office/drawing/2014/main" id="{C35FCADA-7C57-C429-31E5-0CCFEC9DBB4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88144" y="3280154"/>
            <a:ext cx="1059083" cy="140985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17" name="WordArt 10">
            <a:extLst>
              <a:ext uri="{FF2B5EF4-FFF2-40B4-BE49-F238E27FC236}">
                <a16:creationId xmlns:a16="http://schemas.microsoft.com/office/drawing/2014/main" id="{40AFB892-29AE-6E2B-C0D6-D9338C851DA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621831" y="1724606"/>
            <a:ext cx="1211883" cy="133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  <a:endParaRPr kumimoji="0" lang="en-US" sz="3600" b="0" i="0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8" name="WordArt 10">
            <a:extLst>
              <a:ext uri="{FF2B5EF4-FFF2-40B4-BE49-F238E27FC236}">
                <a16:creationId xmlns:a16="http://schemas.microsoft.com/office/drawing/2014/main" id="{41B86403-4742-CDFF-DC12-C6E7725B53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76240" y="1836776"/>
            <a:ext cx="537257" cy="140985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endParaRPr kumimoji="0" lang="en-US" sz="3600" b="0" i="0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83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hia sẻ hơn 86 về hình nền powerpoint đẹp về khoa học - coedo.com.vn">
            <a:extLst>
              <a:ext uri="{FF2B5EF4-FFF2-40B4-BE49-F238E27FC236}">
                <a16:creationId xmlns:a16="http://schemas.microsoft.com/office/drawing/2014/main" id="{C57D2D29-BFDB-A3C2-EE88-33728D329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927CC3-9CAD-FA26-CB30-D7B24F8DA3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766" l="10000" r="90000">
                        <a14:foregroundMark x1="68646" y1="35391" x2="58750" y2="48672"/>
                        <a14:foregroundMark x1="62500" y1="55937" x2="45521" y2="65625"/>
                        <a14:foregroundMark x1="43646" y1="62656" x2="43646" y2="67266"/>
                        <a14:foregroundMark x1="45833" y1="89063" x2="45833" y2="98594"/>
                        <a14:foregroundMark x1="49792" y1="96563" x2="48229" y2="99766"/>
                        <a14:backgroundMark x1="65832" y1="48199" x2="49911" y2="51801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77" y="1098328"/>
            <a:ext cx="2076655" cy="28867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70B0E4-18AA-7E90-5D62-3123752E01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75" y="2433356"/>
            <a:ext cx="1762776" cy="24717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8482B1-85A3-DC27-B7D1-910A23F126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977" y="2429533"/>
            <a:ext cx="1762776" cy="24717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1EAF05-3AC7-13BA-A978-76BB8944ED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075" y="2409111"/>
            <a:ext cx="1762776" cy="24717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461DD8-BA2C-F428-DC18-CCC15C0884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725" y="2409113"/>
            <a:ext cx="1762776" cy="24717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444F5E-20D0-BDE2-7B18-247C2DC914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831" y="2409112"/>
            <a:ext cx="1762776" cy="24717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71CCC8-1DC6-5607-F14E-E178669787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937" y="2467519"/>
            <a:ext cx="1762776" cy="2471785"/>
          </a:xfrm>
          <a:prstGeom prst="rect">
            <a:avLst/>
          </a:prstGeom>
        </p:spPr>
      </p:pic>
      <p:sp>
        <p:nvSpPr>
          <p:cNvPr id="13" name="WordArt 10">
            <a:extLst>
              <a:ext uri="{FF2B5EF4-FFF2-40B4-BE49-F238E27FC236}">
                <a16:creationId xmlns:a16="http://schemas.microsoft.com/office/drawing/2014/main" id="{7BCF6DF9-0404-A9A8-FFB5-46494576024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88144" y="3280154"/>
            <a:ext cx="1059083" cy="140985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15" name="WordArt 10">
            <a:extLst>
              <a:ext uri="{FF2B5EF4-FFF2-40B4-BE49-F238E27FC236}">
                <a16:creationId xmlns:a16="http://schemas.microsoft.com/office/drawing/2014/main" id="{CDCFF7F7-F3F7-1518-09C3-7CA3DDDAC39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00265" y="1650953"/>
            <a:ext cx="537257" cy="140985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endParaRPr kumimoji="0" lang="en-US" sz="3600" b="0" i="0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92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hia sẻ hơn 86 về hình nền powerpoint đẹp về khoa học - coedo.com.vn">
            <a:extLst>
              <a:ext uri="{FF2B5EF4-FFF2-40B4-BE49-F238E27FC236}">
                <a16:creationId xmlns:a16="http://schemas.microsoft.com/office/drawing/2014/main" id="{743196D9-542C-2374-78D2-87ED65F30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10">
            <a:extLst>
              <a:ext uri="{FF2B5EF4-FFF2-40B4-BE49-F238E27FC236}">
                <a16:creationId xmlns:a16="http://schemas.microsoft.com/office/drawing/2014/main" id="{0CF47556-991A-87D6-26A1-54A86145FF9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77675" y="2199981"/>
            <a:ext cx="2386951" cy="30876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858163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9699" name="Picture 5" descr="B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WordArt 6"/>
          <p:cNvSpPr>
            <a:spLocks noChangeArrowheads="1" noChangeShapeType="1" noTextEdit="1"/>
          </p:cNvSpPr>
          <p:nvPr/>
        </p:nvSpPr>
        <p:spPr bwMode="auto">
          <a:xfrm>
            <a:off x="4267200" y="1066801"/>
            <a:ext cx="3326296" cy="4403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538189393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07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307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07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/>
      <p:bldP spid="30726" grpId="1"/>
      <p:bldP spid="30726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921090"/>
            <a:ext cx="113385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  <a:t>Phần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  <a:t>3</a:t>
            </a: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  <a:t>: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  <a:t>Luyện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  <a:t>tập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625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ổng hợp 30+ mẫu hình nền PowerPoint ngộ nghĩnh, dễ thương ">
            <a:extLst>
              <a:ext uri="{FF2B5EF4-FFF2-40B4-BE49-F238E27FC236}">
                <a16:creationId xmlns:a16="http://schemas.microsoft.com/office/drawing/2014/main" id="{37924B5C-D604-3FB6-733C-3A23AE967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83FC82F-3D69-F68C-D67A-A856482FA78B}"/>
              </a:ext>
            </a:extLst>
          </p:cNvPr>
          <p:cNvSpPr txBox="1">
            <a:spLocks/>
          </p:cNvSpPr>
          <p:nvPr/>
        </p:nvSpPr>
        <p:spPr>
          <a:xfrm>
            <a:off x="3544957" y="1675385"/>
            <a:ext cx="5102086" cy="17536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</a:p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Nhạc-chơi-trò-chơi">
            <a:hlinkClick r:id="" action="ppaction://media"/>
            <a:extLst>
              <a:ext uri="{FF2B5EF4-FFF2-40B4-BE49-F238E27FC236}">
                <a16:creationId xmlns:a16="http://schemas.microsoft.com/office/drawing/2014/main" id="{4907E1AF-A620-51B9-4210-BC73A7C4E4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86400" y="54735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8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500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ổng hợp 30+ mẫu hình nền PowerPoint ngộ nghĩnh, dễ thương ">
            <a:extLst>
              <a:ext uri="{FF2B5EF4-FFF2-40B4-BE49-F238E27FC236}">
                <a16:creationId xmlns:a16="http://schemas.microsoft.com/office/drawing/2014/main" id="{9AB12CC0-609F-779E-F8E3-5AC7FCCC2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0BFF789-1B81-8D02-2B2C-6B5BB84378EF}"/>
              </a:ext>
            </a:extLst>
          </p:cNvPr>
          <p:cNvSpPr txBox="1">
            <a:spLocks/>
          </p:cNvSpPr>
          <p:nvPr/>
        </p:nvSpPr>
        <p:spPr>
          <a:xfrm>
            <a:off x="3544957" y="1675385"/>
            <a:ext cx="5102086" cy="17536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</a:p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mix_1m59s (audio-joiner.com)">
            <a:hlinkClick r:id="" action="ppaction://media"/>
            <a:extLst>
              <a:ext uri="{FF2B5EF4-FFF2-40B4-BE49-F238E27FC236}">
                <a16:creationId xmlns:a16="http://schemas.microsoft.com/office/drawing/2014/main" id="{FCA7A02F-9E2A-C778-209C-609ACE44EF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86400" y="55157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65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198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59509" y="15554"/>
            <a:ext cx="81860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THỊ XÃ BUÔN HỒ</a:t>
            </a:r>
            <a:endParaRPr kumimoji="0" lang="en-US" sz="2400" b="1" i="0" u="none" strike="noStrike" kern="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MẪU GIÁO HOA CAU</a:t>
            </a:r>
            <a:br>
              <a:rPr kumimoji="0" lang="en-US" sz="2400" b="1" i="0" u="none" strike="noStrike" kern="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kumimoji="0" lang="en-US" sz="2400" b="1" i="0" u="none" strike="noStrike" kern="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42605" y="1452120"/>
            <a:ext cx="73049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4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+mn-ea"/>
              </a:rPr>
              <a:t>lÜnh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+mn-ea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+mn-ea"/>
              </a:rPr>
              <a:t>vùc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+mn-ea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+mn-ea"/>
              </a:rPr>
              <a:t>ph¸t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+mn-ea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+mn-ea"/>
              </a:rPr>
              <a:t>triÓn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+mn-ea"/>
              </a:rPr>
              <a:t> NHẬN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THỨC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+mn-ea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35131" y="2501932"/>
            <a:ext cx="11573692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5 – 6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30 – 35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Wing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Kriêng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2024-2025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63959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ình nền Powerpoint dễ thương">
            <a:extLst>
              <a:ext uri="{FF2B5EF4-FFF2-40B4-BE49-F238E27FC236}">
                <a16:creationId xmlns:a16="http://schemas.microsoft.com/office/drawing/2014/main" id="{C9174A84-6F3A-1617-AE1A-6E48115E1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B1C467F-8061-DFD3-038E-318602FD9E56}"/>
              </a:ext>
            </a:extLst>
          </p:cNvPr>
          <p:cNvSpPr/>
          <p:nvPr/>
        </p:nvSpPr>
        <p:spPr>
          <a:xfrm>
            <a:off x="3167279" y="1475455"/>
            <a:ext cx="667907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Xin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kính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chúc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</a:p>
          <a:p>
            <a:pPr algn="ctr"/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các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cô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giáo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và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các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con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BB0D56-A98F-B453-E0FB-D14083085528}"/>
              </a:ext>
            </a:extLst>
          </p:cNvPr>
          <p:cNvSpPr/>
          <p:nvPr/>
        </p:nvSpPr>
        <p:spPr>
          <a:xfrm>
            <a:off x="2562323" y="3628219"/>
            <a:ext cx="85250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Luôn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mạnh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khoẻ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-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hạnh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phúc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4014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65365" y="2921090"/>
            <a:ext cx="92506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b="1" dirty="0">
                <a:solidFill>
                  <a:srgbClr val="FF0000"/>
                </a:solidFill>
              </a:rPr>
              <a:t>Phần 1: Ôn số lượng trong phạm vi </a:t>
            </a:r>
            <a:r>
              <a:rPr lang="en-US" b="1" dirty="0">
                <a:solidFill>
                  <a:srgbClr val="FF0000"/>
                </a:solidFill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369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ổng hợp 30+ mẫu hình nền PowerPoint ngộ nghĩnh, dễ thương ">
            <a:extLst>
              <a:ext uri="{FF2B5EF4-FFF2-40B4-BE49-F238E27FC236}">
                <a16:creationId xmlns:a16="http://schemas.microsoft.com/office/drawing/2014/main" id="{3C770A70-5631-90E4-E7B8-93384BFC0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0C3DAB6-FDE7-AAE2-AD2C-6B72AE7E1D8B}"/>
              </a:ext>
            </a:extLst>
          </p:cNvPr>
          <p:cNvSpPr txBox="1">
            <a:spLocks/>
          </p:cNvSpPr>
          <p:nvPr/>
        </p:nvSpPr>
        <p:spPr>
          <a:xfrm>
            <a:off x="3544957" y="1675385"/>
            <a:ext cx="5102086" cy="17536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</a:p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43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ổng hợp 30+ mẫu hình nền PowerPoint ngộ nghĩnh, dễ thương ">
            <a:extLst>
              <a:ext uri="{FF2B5EF4-FFF2-40B4-BE49-F238E27FC236}">
                <a16:creationId xmlns:a16="http://schemas.microsoft.com/office/drawing/2014/main" id="{73B3A815-526B-1F9A-5922-55221B0C7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13030A4-775B-02FD-2BFA-B3EEC5AC4AF5}"/>
              </a:ext>
            </a:extLst>
          </p:cNvPr>
          <p:cNvSpPr txBox="1">
            <a:spLocks/>
          </p:cNvSpPr>
          <p:nvPr/>
        </p:nvSpPr>
        <p:spPr>
          <a:xfrm>
            <a:off x="3544957" y="1675385"/>
            <a:ext cx="5102086" cy="17536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Nhạc-chơi-trò-chơi">
            <a:hlinkClick r:id="" action="ppaction://media"/>
            <a:extLst>
              <a:ext uri="{FF2B5EF4-FFF2-40B4-BE49-F238E27FC236}">
                <a16:creationId xmlns:a16="http://schemas.microsoft.com/office/drawing/2014/main" id="{1155FAEC-7CFB-9D25-6C0B-8B82CD07B1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55674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0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500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921090"/>
            <a:ext cx="113385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4000" b="1" dirty="0">
                <a:solidFill>
                  <a:srgbClr val="FF0000"/>
                </a:solidFill>
              </a:rPr>
              <a:t>Phần 2: </a:t>
            </a:r>
            <a:r>
              <a:rPr lang="en-US" sz="4000" b="1" dirty="0" err="1">
                <a:solidFill>
                  <a:srgbClr val="FF0000"/>
                </a:solidFill>
              </a:rPr>
              <a:t>Đếm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đến</a:t>
            </a:r>
            <a:r>
              <a:rPr lang="en-US" sz="4000" b="1" dirty="0">
                <a:solidFill>
                  <a:srgbClr val="FF0000"/>
                </a:solidFill>
              </a:rPr>
              <a:t> 6. </a:t>
            </a:r>
            <a:r>
              <a:rPr lang="en-US" sz="4000" b="1" dirty="0" err="1">
                <a:solidFill>
                  <a:srgbClr val="FF0000"/>
                </a:solidFill>
              </a:rPr>
              <a:t>Nhận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biết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các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nhóm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có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số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lượng</a:t>
            </a:r>
            <a:r>
              <a:rPr lang="en-US" sz="4000" b="1" dirty="0">
                <a:solidFill>
                  <a:srgbClr val="FF0000"/>
                </a:solidFill>
              </a:rPr>
              <a:t> 6. </a:t>
            </a:r>
            <a:r>
              <a:rPr lang="en-US" sz="4000" b="1" dirty="0" err="1">
                <a:solidFill>
                  <a:srgbClr val="FF0000"/>
                </a:solidFill>
              </a:rPr>
              <a:t>Nhận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biết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số</a:t>
            </a:r>
            <a:r>
              <a:rPr lang="en-US" sz="4000" b="1" dirty="0">
                <a:solidFill>
                  <a:srgbClr val="FF0000"/>
                </a:solidFill>
              </a:rPr>
              <a:t> 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387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hia sẻ hơn 86 về hình nền powerpoint đẹp về khoa học - coedo.com.vn">
            <a:extLst>
              <a:ext uri="{FF2B5EF4-FFF2-40B4-BE49-F238E27FC236}">
                <a16:creationId xmlns:a16="http://schemas.microsoft.com/office/drawing/2014/main" id="{AF302B31-2DBF-344D-6147-A2FED19B0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063988-9180-250E-8278-3E033CD01A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766" l="10000" r="90000">
                        <a14:foregroundMark x1="68646" y1="35391" x2="58750" y2="48672"/>
                        <a14:foregroundMark x1="62500" y1="55937" x2="45521" y2="65625"/>
                        <a14:foregroundMark x1="43646" y1="62656" x2="43646" y2="67266"/>
                        <a14:foregroundMark x1="45833" y1="89063" x2="45833" y2="98594"/>
                        <a14:foregroundMark x1="49792" y1="96563" x2="48229" y2="99766"/>
                        <a14:backgroundMark x1="65832" y1="48199" x2="49911" y2="51801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77" y="1098328"/>
            <a:ext cx="2076655" cy="28867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D44051-4BA7-B88E-03BC-D66DA2D764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75" y="2433356"/>
            <a:ext cx="1762776" cy="24717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5C956E-591B-F83F-24F9-AC8877F90B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766" l="10000" r="90000">
                        <a14:foregroundMark x1="68646" y1="35391" x2="58750" y2="48672"/>
                        <a14:foregroundMark x1="62500" y1="55937" x2="45521" y2="65625"/>
                        <a14:foregroundMark x1="43646" y1="62656" x2="43646" y2="67266"/>
                        <a14:foregroundMark x1="45833" y1="89063" x2="45833" y2="98594"/>
                        <a14:foregroundMark x1="49792" y1="96563" x2="48229" y2="99766"/>
                        <a14:backgroundMark x1="65832" y1="48199" x2="49911" y2="51801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279" y="1098328"/>
            <a:ext cx="2076655" cy="28867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5FCB989-64FB-E787-91B3-5F007E9E4B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766" l="10000" r="90000">
                        <a14:foregroundMark x1="68646" y1="35391" x2="58750" y2="48672"/>
                        <a14:foregroundMark x1="62500" y1="55937" x2="45521" y2="65625"/>
                        <a14:foregroundMark x1="43646" y1="62656" x2="43646" y2="67266"/>
                        <a14:foregroundMark x1="45833" y1="89063" x2="45833" y2="98594"/>
                        <a14:foregroundMark x1="49792" y1="96563" x2="48229" y2="99766"/>
                        <a14:backgroundMark x1="65832" y1="48199" x2="49911" y2="51801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56" y="1098328"/>
            <a:ext cx="2076655" cy="28867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B36F678-F35B-B887-47F8-4097E5DFF1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766" l="10000" r="90000">
                        <a14:foregroundMark x1="68646" y1="35391" x2="58750" y2="48672"/>
                        <a14:foregroundMark x1="62500" y1="55937" x2="45521" y2="65625"/>
                        <a14:foregroundMark x1="43646" y1="62656" x2="43646" y2="67266"/>
                        <a14:foregroundMark x1="45833" y1="89063" x2="45833" y2="98594"/>
                        <a14:foregroundMark x1="49792" y1="96563" x2="48229" y2="99766"/>
                        <a14:backgroundMark x1="65832" y1="48199" x2="49911" y2="51801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839" y="1098328"/>
            <a:ext cx="2076655" cy="28867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4D6F6DF-F913-81FB-BDA3-E77F7CD117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766" l="10000" r="90000">
                        <a14:foregroundMark x1="68646" y1="35391" x2="58750" y2="48672"/>
                        <a14:foregroundMark x1="62500" y1="55937" x2="45521" y2="65625"/>
                        <a14:foregroundMark x1="43646" y1="62656" x2="43646" y2="67266"/>
                        <a14:foregroundMark x1="45833" y1="89063" x2="45833" y2="98594"/>
                        <a14:foregroundMark x1="49792" y1="96563" x2="48229" y2="99766"/>
                        <a14:backgroundMark x1="65832" y1="48199" x2="49911" y2="51801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875" y="1098328"/>
            <a:ext cx="2076655" cy="28867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03E6C91-0BF3-AE83-52F4-0B51E4BD39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928" y="2443428"/>
            <a:ext cx="1762776" cy="24717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142A9DE-AC32-90BF-9C2F-2609BBB29A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237" y="2459335"/>
            <a:ext cx="1762776" cy="24717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0C4B334-5248-DBE5-AE17-7E173C89C4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474" y="2426354"/>
            <a:ext cx="1762776" cy="24717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066B513-E5E3-5D25-D7E2-5B2E4417FC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322" y="2393373"/>
            <a:ext cx="1762776" cy="24717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64EF430-D4BD-DBE6-4A66-7DC5E352C9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644" y="2424822"/>
            <a:ext cx="1762776" cy="247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51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hia sẻ hơn 86 về hình nền powerpoint đẹp về khoa học - coedo.com.vn">
            <a:extLst>
              <a:ext uri="{FF2B5EF4-FFF2-40B4-BE49-F238E27FC236}">
                <a16:creationId xmlns:a16="http://schemas.microsoft.com/office/drawing/2014/main" id="{B9A7C748-A571-14DA-75FD-6C674E738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880478-EC3C-1B08-2CFC-CEB29E4A97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766" l="10000" r="90000">
                        <a14:foregroundMark x1="68646" y1="35391" x2="58750" y2="48672"/>
                        <a14:foregroundMark x1="62500" y1="55937" x2="45521" y2="65625"/>
                        <a14:foregroundMark x1="43646" y1="62656" x2="43646" y2="67266"/>
                        <a14:foregroundMark x1="45833" y1="89063" x2="45833" y2="98594"/>
                        <a14:foregroundMark x1="49792" y1="96563" x2="48229" y2="99766"/>
                        <a14:backgroundMark x1="65832" y1="48199" x2="49911" y2="51801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77" y="1098328"/>
            <a:ext cx="2076655" cy="28867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886863-51F7-B8B8-3840-9A80EF30E3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766" l="10000" r="90000">
                        <a14:foregroundMark x1="68646" y1="35391" x2="58750" y2="48672"/>
                        <a14:foregroundMark x1="62500" y1="55937" x2="45521" y2="65625"/>
                        <a14:foregroundMark x1="43646" y1="62656" x2="43646" y2="67266"/>
                        <a14:foregroundMark x1="45833" y1="89063" x2="45833" y2="98594"/>
                        <a14:foregroundMark x1="49792" y1="96563" x2="48229" y2="99766"/>
                        <a14:backgroundMark x1="65832" y1="48199" x2="49911" y2="51801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81" y="1098326"/>
            <a:ext cx="2076655" cy="28867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3356A5-90BF-7E87-1FB9-3ED69471F8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766" l="10000" r="90000">
                        <a14:foregroundMark x1="68646" y1="35391" x2="58750" y2="48672"/>
                        <a14:foregroundMark x1="62500" y1="55937" x2="45521" y2="65625"/>
                        <a14:foregroundMark x1="43646" y1="62656" x2="43646" y2="67266"/>
                        <a14:foregroundMark x1="45833" y1="89063" x2="45833" y2="98594"/>
                        <a14:foregroundMark x1="49792" y1="96563" x2="48229" y2="99766"/>
                        <a14:backgroundMark x1="65832" y1="48199" x2="49911" y2="51801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244" y="1098326"/>
            <a:ext cx="2076655" cy="28867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880E4A-04CB-7C8B-547E-C65BCD56BD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766" l="10000" r="90000">
                        <a14:foregroundMark x1="68646" y1="35391" x2="58750" y2="48672"/>
                        <a14:foregroundMark x1="62500" y1="55937" x2="45521" y2="65625"/>
                        <a14:foregroundMark x1="43646" y1="62656" x2="43646" y2="67266"/>
                        <a14:foregroundMark x1="45833" y1="89063" x2="45833" y2="98594"/>
                        <a14:foregroundMark x1="49792" y1="96563" x2="48229" y2="99766"/>
                        <a14:backgroundMark x1="65832" y1="48199" x2="49911" y2="51801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055" y="1098326"/>
            <a:ext cx="2076655" cy="28867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5D68F5-57BA-7906-180D-114B932886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766" l="10000" r="90000">
                        <a14:foregroundMark x1="68646" y1="35391" x2="58750" y2="48672"/>
                        <a14:foregroundMark x1="62500" y1="55937" x2="45521" y2="65625"/>
                        <a14:foregroundMark x1="43646" y1="62656" x2="43646" y2="67266"/>
                        <a14:foregroundMark x1="45833" y1="89063" x2="45833" y2="98594"/>
                        <a14:foregroundMark x1="49792" y1="96563" x2="48229" y2="99766"/>
                        <a14:backgroundMark x1="65832" y1="48199" x2="49911" y2="51801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136" y="1098326"/>
            <a:ext cx="2076655" cy="28867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5D5217-1BDF-B541-3678-DF7999E844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75" y="2433356"/>
            <a:ext cx="1762776" cy="24717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D57BFE-FB1C-2C48-19BC-7B28649ABF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977" y="2429533"/>
            <a:ext cx="1762776" cy="24717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D1B0D8-48B0-2116-4979-E60E893AE2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075" y="2409111"/>
            <a:ext cx="1762776" cy="24717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5A8842-5606-0784-1F30-E695D45E2C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725" y="2409113"/>
            <a:ext cx="1762776" cy="24717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24DE99-AC7B-BAD9-98B9-FBF81C374F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831" y="2409112"/>
            <a:ext cx="1762776" cy="24717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E3EFF22-1347-4FA9-C707-FDE75E5CA7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937" y="2429533"/>
            <a:ext cx="1762776" cy="247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63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hia sẻ hơn 86 về hình nền powerpoint đẹp về khoa học - coedo.com.vn">
            <a:extLst>
              <a:ext uri="{FF2B5EF4-FFF2-40B4-BE49-F238E27FC236}">
                <a16:creationId xmlns:a16="http://schemas.microsoft.com/office/drawing/2014/main" id="{ADA7867E-69F7-C4EB-DC59-5E488BB82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88D78E-CD86-77D9-A3DA-A9640E4DFA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766" l="10000" r="90000">
                        <a14:foregroundMark x1="68646" y1="35391" x2="58750" y2="48672"/>
                        <a14:foregroundMark x1="62500" y1="55937" x2="45521" y2="65625"/>
                        <a14:foregroundMark x1="43646" y1="62656" x2="43646" y2="67266"/>
                        <a14:foregroundMark x1="45833" y1="89063" x2="45833" y2="98594"/>
                        <a14:foregroundMark x1="49792" y1="96563" x2="48229" y2="99766"/>
                        <a14:backgroundMark x1="65832" y1="48199" x2="49911" y2="51801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77" y="1098328"/>
            <a:ext cx="2076655" cy="28867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5A6D0F1-C0E1-BFB3-6BF2-E569A9D489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766" l="10000" r="90000">
                        <a14:foregroundMark x1="68646" y1="35391" x2="58750" y2="48672"/>
                        <a14:foregroundMark x1="62500" y1="55937" x2="45521" y2="65625"/>
                        <a14:foregroundMark x1="43646" y1="62656" x2="43646" y2="67266"/>
                        <a14:foregroundMark x1="45833" y1="89063" x2="45833" y2="98594"/>
                        <a14:foregroundMark x1="49792" y1="96563" x2="48229" y2="99766"/>
                        <a14:backgroundMark x1="65832" y1="48199" x2="49911" y2="51801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81" y="1098326"/>
            <a:ext cx="2076655" cy="28867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E6004C-8DE7-322F-1411-AD9912BC90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766" l="10000" r="90000">
                        <a14:foregroundMark x1="68646" y1="35391" x2="58750" y2="48672"/>
                        <a14:foregroundMark x1="62500" y1="55937" x2="45521" y2="65625"/>
                        <a14:foregroundMark x1="43646" y1="62656" x2="43646" y2="67266"/>
                        <a14:foregroundMark x1="45833" y1="89063" x2="45833" y2="98594"/>
                        <a14:foregroundMark x1="49792" y1="96563" x2="48229" y2="99766"/>
                        <a14:backgroundMark x1="65832" y1="48199" x2="49911" y2="51801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244" y="1098326"/>
            <a:ext cx="2076655" cy="28867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352CFE-8338-C78F-3D38-FE16543B6C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766" l="10000" r="90000">
                        <a14:foregroundMark x1="68646" y1="35391" x2="58750" y2="48672"/>
                        <a14:foregroundMark x1="62500" y1="55937" x2="45521" y2="65625"/>
                        <a14:foregroundMark x1="43646" y1="62656" x2="43646" y2="67266"/>
                        <a14:foregroundMark x1="45833" y1="89063" x2="45833" y2="98594"/>
                        <a14:foregroundMark x1="49792" y1="96563" x2="48229" y2="99766"/>
                        <a14:backgroundMark x1="65832" y1="48199" x2="49911" y2="51801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055" y="1098326"/>
            <a:ext cx="2076655" cy="28867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306F29-2E50-2970-0413-BBA171B50B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766" l="10000" r="90000">
                        <a14:foregroundMark x1="68646" y1="35391" x2="58750" y2="48672"/>
                        <a14:foregroundMark x1="62500" y1="55937" x2="45521" y2="65625"/>
                        <a14:foregroundMark x1="43646" y1="62656" x2="43646" y2="67266"/>
                        <a14:foregroundMark x1="45833" y1="89063" x2="45833" y2="98594"/>
                        <a14:foregroundMark x1="49792" y1="96563" x2="48229" y2="99766"/>
                        <a14:backgroundMark x1="65832" y1="48199" x2="49911" y2="51801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136" y="1098326"/>
            <a:ext cx="2076655" cy="28867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40111D-0292-D595-D48B-9DBA90DAB3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75" y="2433356"/>
            <a:ext cx="1762776" cy="24717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415F8F-B8BE-C4CF-28F3-2FFC6C21B7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977" y="2429533"/>
            <a:ext cx="1762776" cy="24717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129020-771F-150D-5CF4-7DEF0FCEF5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075" y="2409111"/>
            <a:ext cx="1762776" cy="24717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68DBDD-5359-A9C9-86BF-41DA1C98C2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725" y="2409113"/>
            <a:ext cx="1762776" cy="24717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9333A7-8BBA-53A1-78B1-2133739AB9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831" y="2409112"/>
            <a:ext cx="1762776" cy="24717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2291FF7-2B7A-7A4D-2F75-4BF60C9886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766" l="10000" r="90000">
                        <a14:foregroundMark x1="68646" y1="35391" x2="58750" y2="48672"/>
                        <a14:foregroundMark x1="62500" y1="55937" x2="45521" y2="65625"/>
                        <a14:foregroundMark x1="43646" y1="62656" x2="43646" y2="67266"/>
                        <a14:foregroundMark x1="45833" y1="89063" x2="45833" y2="98594"/>
                        <a14:foregroundMark x1="49792" y1="96563" x2="48229" y2="99766"/>
                        <a14:backgroundMark x1="65832" y1="48199" x2="49911" y2="51801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062" y="1098326"/>
            <a:ext cx="2076655" cy="28867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C6A10F-F648-29D5-9183-77E9D2A4F8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937" y="2467519"/>
            <a:ext cx="1762776" cy="247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99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5.012"/>
  <p:tag name="TIMING" val="|0.001|0.001|0.5"/>
  <p:tag name="ISPRING_CUSTOM_TIMING_USED" val="1"/>
  <p:tag name="GENSWF_SLIDE_TITLE" val="Tiêu đề"/>
  <p:tag name="ISPRING_SLIDE_INDENT_LEVEL" val="0"/>
  <p:tag name="ISPRING_PLAYER_LAYOUT_TYPE" val="Video"/>
  <p:tag name="ISPRING_SLIDE_ID_2" val="{4D047885-7D73-4DB1-8289-D674556FA9E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ADVANCE_TIME" val="23.015"/>
  <p:tag name="ISPRING_PLAYER_LAYOUT_TYPE" val="Video"/>
  <p:tag name="ISPRING_PRESENTER_ID" val="{8EA80819-85B6-4571-A31A-D8F4EA6A0C8B}"/>
  <p:tag name="GENSWF_SLIDE_TITLE" val="Ôn số lượng trong phạm vi 8"/>
  <p:tag name="ISPRING_SLIDE_ID_2" val="{1E06B21C-77C5-47E9-BE44-B386A67B58EB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001"/>
  <p:tag name="ISPRING_CUSTOM_TIMING_USED" val="1"/>
  <p:tag name="ISPRING_SLIDE_INDENT_LEVEL" val="0"/>
  <p:tag name="ISPRING_PLAYER_LAYOUT_TYPE" val="Video"/>
  <p:tag name="ISPRING_PRESENTER_ID" val="{8EA80819-85B6-4571-A31A-D8F4EA6A0C8B}"/>
  <p:tag name="GENSWF_SLIDE_TITLE" val="Tách gọp nhóm có số lượng 8 thành 2 phần bằng các cách khác nhua"/>
  <p:tag name="GENSWF_ADVANCE_TIME" val="12"/>
  <p:tag name="ISPRING_SLIDE_ID_2" val="{129E87AA-DB45-40B8-ADA2-796428A2D8EE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001"/>
  <p:tag name="ISPRING_CUSTOM_TIMING_USED" val="1"/>
  <p:tag name="ISPRING_SLIDE_INDENT_LEVEL" val="0"/>
  <p:tag name="ISPRING_PLAYER_LAYOUT_TYPE" val="Video"/>
  <p:tag name="ISPRING_PRESENTER_ID" val="{8EA80819-85B6-4571-A31A-D8F4EA6A0C8B}"/>
  <p:tag name="GENSWF_SLIDE_TITLE" val="Tách gọp nhóm có số lượng 8 thành 2 phần bằng các cách khác nhua"/>
  <p:tag name="GENSWF_ADVANCE_TIME" val="12"/>
  <p:tag name="ISPRING_SLIDE_ID_2" val="{129E87AA-DB45-40B8-ADA2-796428A2D8EE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173</Words>
  <Application>Microsoft Office PowerPoint</Application>
  <PresentationFormat>Widescreen</PresentationFormat>
  <Paragraphs>48</Paragraphs>
  <Slides>20</Slides>
  <Notes>7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.VnAvantH</vt:lpstr>
      <vt:lpstr>Arial</vt:lpstr>
      <vt:lpstr>Arial Black</vt:lpstr>
      <vt:lpstr>Calibri</vt:lpstr>
      <vt:lpstr>Calibri Light</vt:lpstr>
      <vt:lpstr>Impact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10</cp:revision>
  <dcterms:created xsi:type="dcterms:W3CDTF">2024-10-10T15:06:44Z</dcterms:created>
  <dcterms:modified xsi:type="dcterms:W3CDTF">2025-04-24T03:00:38Z</dcterms:modified>
</cp:coreProperties>
</file>