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79" r:id="rId3"/>
    <p:sldId id="280" r:id="rId4"/>
    <p:sldId id="281" r:id="rId5"/>
    <p:sldId id="288" r:id="rId6"/>
    <p:sldId id="275" r:id="rId7"/>
    <p:sldId id="287" r:id="rId8"/>
    <p:sldId id="266" r:id="rId9"/>
    <p:sldId id="265" r:id="rId10"/>
    <p:sldId id="264" r:id="rId11"/>
    <p:sldId id="286" r:id="rId12"/>
    <p:sldId id="282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1" autoAdjust="0"/>
    <p:restoredTop sz="67273" autoAdjust="0"/>
  </p:normalViewPr>
  <p:slideViewPr>
    <p:cSldViewPr>
      <p:cViewPr varScale="1">
        <p:scale>
          <a:sx n="49" d="100"/>
          <a:sy n="49" d="100"/>
        </p:scale>
        <p:origin x="20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97E6EF-E5CA-4CFF-967F-80C66477858E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0E9589-313A-49C1-AA1F-240217C702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1D8B8-0F94-4B18-BC1E-4C85B6CBCCB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51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D680D-2659-4608-90B2-83A824A6E30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F65B3-47F2-4386-9B60-8DF1504E41B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41D34-E3D0-44A6-B271-A75067DC9B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DF5EA-E23D-4BE7-9320-DC18BD02B9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060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662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490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1FCD-F98B-4349-8B0E-8AF060EE0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C1D4-0F28-45AE-BA79-12D18508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9D8F2-68E2-49AF-A515-267C4576E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18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3215-FC90-438D-B5FC-07DC2069A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8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6597-6679-405C-8B9B-6FE28DF12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9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0060-518C-400D-9A4F-292DD2324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71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00898-B6B7-46FD-B9AB-BBFB06419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64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B995-4D25-463D-A586-C6F39E5A4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2D49-7501-4934-B503-06D3CC3B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2235-4050-4677-AFCD-F0A9665E6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02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703FF-69EF-4D23-BDAC-EBC228DB8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80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C0D154-BBA5-42E0-902C-E264280853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0;C-K&#7874;-CHUY&#7878;N-X&#218;C-&#272;&#7896;NG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057400"/>
            <a:ext cx="7239000" cy="19050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Chủ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ghề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nghiệp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Môn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KPXH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tài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hội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20/11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02594" y="4267200"/>
            <a:ext cx="5715000" cy="10668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Lớp</a:t>
            </a:r>
            <a:r>
              <a:rPr lang="en-US" alt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Chồi</a:t>
            </a:r>
            <a:r>
              <a:rPr lang="en-US" alt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r>
              <a:rPr lang="en-US" altLang="en-US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alt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dạy</a:t>
            </a:r>
            <a:r>
              <a:rPr lang="en-US" alt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18/11/2024</a:t>
            </a:r>
            <a:endParaRPr lang="en-US" alt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UBND THỊ XÃ BUÔN HỒ</a:t>
            </a:r>
          </a:p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TRƯỜNG MẪU GIÁO BÌNH MINH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 animBg="1"/>
      <p:bldP spid="276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" y="-228600"/>
            <a:ext cx="9143999" cy="7285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126163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chào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mừng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</a:rPr>
              <a:t> 20/11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 descr="1"/>
          <p:cNvSpPr txBox="1">
            <a:spLocks noChangeArrowheads="1"/>
          </p:cNvSpPr>
          <p:nvPr/>
        </p:nvSpPr>
        <p:spPr bwMode="auto">
          <a:xfrm>
            <a:off x="1712473" y="2813473"/>
            <a:ext cx="57190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60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6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6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endParaRPr lang="en-US" altLang="en-US" sz="6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467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 </a:t>
            </a:r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nhanh</a:t>
            </a:r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4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467600" cy="11430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Đua</a:t>
            </a:r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467600" cy="11430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Cắm</a:t>
            </a:r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3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trẻ</a:t>
            </a: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hát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NHẠC-KỂ-CHUYỆN-XÚC-ĐỘNG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9000" y="4038600"/>
            <a:ext cx="1600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 descr="1"/>
          <p:cNvSpPr txBox="1">
            <a:spLocks noChangeArrowheads="1"/>
          </p:cNvSpPr>
          <p:nvPr/>
        </p:nvSpPr>
        <p:spPr bwMode="auto">
          <a:xfrm>
            <a:off x="1712473" y="2813473"/>
            <a:ext cx="57190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đàm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thoại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FF0000"/>
                </a:solidFill>
              </a:rPr>
              <a:t>Hoạt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đông2: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Quan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sát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–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Đàm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thoại</a:t>
            </a:r>
            <a:endParaRPr lang="en-US" altLang="en-US" sz="44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FF0000"/>
                </a:solidFill>
              </a:rPr>
              <a:t>Trò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nghề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giáo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viên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ý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</a:rPr>
              <a:t>20/11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9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tang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2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838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629400"/>
            <a:ext cx="40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20/11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071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5240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87394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472455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chào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mừng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</a:rPr>
              <a:t> 20/11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126</Words>
  <Application>Microsoft Office PowerPoint</Application>
  <PresentationFormat>On-screen Show (4:3)</PresentationFormat>
  <Paragraphs>34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Cô giáo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nhanh nhất</vt:lpstr>
      <vt:lpstr>Đua tài</vt:lpstr>
      <vt:lpstr>Cắm hoa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43</cp:revision>
  <dcterms:created xsi:type="dcterms:W3CDTF">2009-06-14T10:18:10Z</dcterms:created>
  <dcterms:modified xsi:type="dcterms:W3CDTF">2025-04-19T04:55:01Z</dcterms:modified>
</cp:coreProperties>
</file>