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2" r:id="rId3"/>
    <p:sldId id="304" r:id="rId4"/>
    <p:sldId id="257" r:id="rId5"/>
    <p:sldId id="305" r:id="rId6"/>
    <p:sldId id="306" r:id="rId7"/>
    <p:sldId id="307" r:id="rId8"/>
    <p:sldId id="309" r:id="rId9"/>
    <p:sldId id="311" r:id="rId10"/>
    <p:sldId id="316" r:id="rId11"/>
    <p:sldId id="312" r:id="rId12"/>
    <p:sldId id="308" r:id="rId13"/>
    <p:sldId id="315" r:id="rId14"/>
    <p:sldId id="317" r:id="rId15"/>
    <p:sldId id="318" r:id="rId16"/>
    <p:sldId id="31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5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9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1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8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8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556F5-50F0-4C47-9115-D7131410C702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7D93-A145-4D18-A795-59B2A7FC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DF7B93A8-2C5F-C923-2B07-0DBC5B7CD7AE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8E617847-26FA-39C1-0154-CC2F033CE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7D10E69D-E61E-3D01-6024-337B2CFB2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66A5C3A0-3ECE-B238-7980-5CA5F143C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E19D5E72-D2B6-3D69-A996-A9AC91084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4DD429D0-ABA3-4946-C68C-B4E357959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B8CDD2E9-0830-1C64-7FE4-26933A3BF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2F451BCE-6CF5-3E96-C144-04C87F220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B8242496-CFEC-857E-4462-65A81E8498B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ABCF9E8C-A5CF-E72A-3B95-ED269393105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C90592BB-D83A-30A1-CB1B-55076044782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D9E46D6A-0880-AC67-C9EA-1E902BFE0C1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33238AED-BF4B-7730-D783-C8631873AEE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42482EFB-5903-BFCE-8E8C-E165F55D828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1C7F1293-9C14-80C1-D7F4-AD90229344E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9E201A36-8A4B-EA82-156B-EB9C5B7807B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E6100CC9-7B42-B153-E667-6044008EF26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D7FEDDB3-1EB9-2065-ED8B-A6E3ACC5790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55AD8BBF-FE23-D8A7-12A8-EA218D93C2A0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6725DC3A-A8BC-4238-9D98-83D866EFE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A83DDCF8-0100-15A4-A255-28F9B9BD7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66907E03-502C-C37F-962B-A7F2D1671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DE3B7175-5F0E-36A6-9EA1-8052F0AE5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CFB69D7A-523A-393C-1040-6183F88D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D6944F55-6DAC-FE26-6A5F-028EDDBCA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A5C0656D-B5C7-03FC-5778-FD54F3A0C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83631486-6196-11CF-EAAA-FBC64DC6B38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CBE6D8F2-4616-B1BC-82F0-2E7DBAECC75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0266AC89-518D-0E86-867A-734728BDEE2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5CACC0F6-2D9D-7E8D-C3AF-5B895082040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3A9E5677-292D-E6D4-8ACE-24C32AC8F8F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3C99D441-4B22-9642-6D11-EE7D2673242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C199FA84-E637-B822-D8CB-EA5E8BF8B6C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2922E112-2100-83AF-11F6-AFFF28262DF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2871E7E1-A078-23DF-0DC4-48EE7080CE7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2EEF9A99-7ABF-9235-354F-73640088B31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F2DE0207-875D-6ACB-47FC-438A5E9C8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AC13D393-FA3B-8FCC-3E29-7ADF0B51F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F9030E18-2E00-FE8F-9AA4-C0AF9B743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26DAA557-52B4-5A9B-6211-7C1B04F87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A5E7B238-6B8E-1253-7F50-1F263D135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60BD9D02-E873-486D-6287-873754588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201911BE-76C1-619E-6696-CB494CC8D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AC2F26D0-C558-B031-82E3-664547AFA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F9CDCFB8-316E-E817-CD8F-62E839E1D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97E4D1F0-0705-B23C-6749-76B819A2F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B0FD3DC8-5E65-D202-664A-FF8243922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614363"/>
            <a:ext cx="6570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                    </a:t>
            </a:r>
            <a:r>
              <a:rPr lang="en-US" altLang="vi-V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UBND THỊ XÃ BUÔN HỒ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TRƯỜNG MG HOA CAU</a:t>
            </a: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C9238385-F019-9D18-6A21-02D4CB3DA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878388"/>
            <a:ext cx="6400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36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 Wing </a:t>
            </a:r>
            <a:r>
              <a:rPr lang="en-US" altLang="vi-VN" sz="36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Kriêng</a:t>
            </a:r>
            <a:endParaRPr lang="en-US" altLang="vi-VN" sz="36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8BE51192-035E-8546-9AAE-387A5F0E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1838326"/>
            <a:ext cx="3600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GIÁO ÁN</a:t>
            </a:r>
          </a:p>
        </p:txBody>
      </p:sp>
      <p:sp>
        <p:nvSpPr>
          <p:cNvPr id="3125" name="WordArt 53">
            <a:extLst>
              <a:ext uri="{FF2B5EF4-FFF2-40B4-BE49-F238E27FC236}">
                <a16:creationId xmlns:a16="http://schemas.microsoft.com/office/drawing/2014/main" id="{3C2D7420-C3E8-91EC-07F1-EEF56EE7A49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957513" y="3228976"/>
            <a:ext cx="7383174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5-6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vi-VN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  <p:bldP spid="3121" grpId="0" autoUpdateAnimBg="0"/>
      <p:bldP spid="3121" grpId="1" autoUpdateAnimBg="0"/>
      <p:bldP spid="31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rường mầm non Hoạ Mi hướng dẫn trẻ kỹ năng thoát hiểm khi gặp hoả hoạn">
            <a:extLst>
              <a:ext uri="{FF2B5EF4-FFF2-40B4-BE49-F238E27FC236}">
                <a16:creationId xmlns:a16="http://schemas.microsoft.com/office/drawing/2014/main" id="{DF0B43CD-8B5F-FAA7-4E5D-F05C2DE1D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2" y="627797"/>
            <a:ext cx="10495129" cy="562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12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ạy trẻ kĩ năng thoát khỏi đám cháy">
            <a:extLst>
              <a:ext uri="{FF2B5EF4-FFF2-40B4-BE49-F238E27FC236}">
                <a16:creationId xmlns:a16="http://schemas.microsoft.com/office/drawing/2014/main" id="{F820D86F-92C8-4C73-A3EA-46C03075B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5" y="655094"/>
            <a:ext cx="10577015" cy="562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0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F58E-8BD9-6AD3-79CE-892C2F6D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FF87-9017-CAB8-5B0C-534F6A53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Trường mầm non Hoạ Mi hướng dẫn trẻ kỹ năng thoát hiểm khi gặp hoả hoạn">
            <a:extLst>
              <a:ext uri="{FF2B5EF4-FFF2-40B4-BE49-F238E27FC236}">
                <a16:creationId xmlns:a16="http://schemas.microsoft.com/office/drawing/2014/main" id="{44FDB3D9-6E95-EA8E-3B1B-E0B8D5F22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7" y="365124"/>
            <a:ext cx="10657764" cy="59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72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ĩ năng thoát hiểm khi có cháy - YouTube">
            <a:extLst>
              <a:ext uri="{FF2B5EF4-FFF2-40B4-BE49-F238E27FC236}">
                <a16:creationId xmlns:a16="http://schemas.microsoft.com/office/drawing/2014/main" id="{AEDF5551-82C3-7E34-947D-77ADD494D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3" y="846161"/>
            <a:ext cx="10795379" cy="515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26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ạy trẻ kỹ năng thoát hiểm khi xảy ra hỏa hoạn. Lớp 4-5 tuổi B1 trường Mầm  non Lê Lợi - TP. Bắc ...">
            <a:extLst>
              <a:ext uri="{FF2B5EF4-FFF2-40B4-BE49-F238E27FC236}">
                <a16:creationId xmlns:a16="http://schemas.microsoft.com/office/drawing/2014/main" id="{E8E62C12-7756-0FAF-589C-300A6102F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50627"/>
            <a:ext cx="10413242" cy="526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2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7 kỹ năng thoát hiểm khi gặp hỏa hoạn mà cha mẹ nên dạy con">
            <a:extLst>
              <a:ext uri="{FF2B5EF4-FFF2-40B4-BE49-F238E27FC236}">
                <a16:creationId xmlns:a16="http://schemas.microsoft.com/office/drawing/2014/main" id="{E23344A4-B7CC-CC77-8461-F5A71847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7" y="682388"/>
            <a:ext cx="10809026" cy="554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936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78F4D-0D56-0A29-EC7F-C952E6BFA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FFBC5F2D-B4D2-0795-E966-3E4CEDBF18A9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B59460EF-F5A5-F97A-4FDD-B7DC93E1B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08DD1284-CABA-C880-E41E-16FAA32A4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6E1DCA0C-3676-804C-5C38-77E47DACC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14B942AE-92F3-4A6B-DC72-1173CE6ED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E209725D-178F-AAB1-7CD5-E5BB45670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35B1EAB3-6D3F-7541-DBB3-884D4C2D3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7D657C61-0698-B4B5-2C11-F06B3B86F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9759B86B-25A1-95B6-4D25-92E4434AAF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10618067-DA69-9D55-7497-0DEB2CDE649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E51687D4-D262-4338-82C1-58C01E92D50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E81B3D21-A144-2F41-39F4-CCF8C605EB1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42D9AA62-9D5C-80CE-E401-EDAC29E0F96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B31A42E6-62F6-05A3-A390-784BAF43258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BD1F65FF-E464-AB69-E03F-9AB913B52E2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537C3CEB-4466-4339-C48E-FAC89583080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F832217D-8563-CD6E-8FAA-5BBC73BB898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B52F4376-BDF2-9EF7-1303-10DAD9B5931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970333A2-1A9F-25E8-0594-3E95CDA4D322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E34BB337-D87A-34A5-50CC-19B4317C0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699A3F74-5432-B4C0-1BB9-F249E94EF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289D5E91-97EC-725C-F87D-35A62A766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6F36DC96-50B0-90B5-2BFC-EFF200077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E0863D2B-89E0-8052-0923-063ED0675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5F1960D7-F85D-16C4-042F-8A39C89F4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286A0F53-B516-E255-4864-0CE261B4B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0E24763A-0CFC-F160-843C-2CDD061C16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697C5D76-FC34-CBDD-2DEA-84A5A59D619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6A4195BB-D7A9-E1F9-4593-A8ACEECB2BE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FA684068-D70F-F515-AA0F-B7FC0EC8C49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D8FB8F29-1DC7-9020-B0F1-CD250D4EF5A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AAC0474F-63C4-AAC0-AEB1-A9235F7122A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0B4BDD4F-EDD3-4D96-9B1C-4233962412B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7203DA1A-4E22-EB54-A609-BB5413F0D60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953C3E78-5A9B-4091-3FD7-336CF8FDF4A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2D84815C-E57A-BFF8-5EF6-DCAE5BBF12F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C5AB3EC2-853B-31CF-BB09-06C1C2F1F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3BF2B535-11C3-5291-2EC8-129517E5F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56071CBF-2983-826A-88E6-A56249210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662EE8D1-3EB4-1DC9-8D15-A38275C4B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8822DA8B-BA9A-7A1E-198B-D96398E1F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4125E8B7-D6BE-95BA-92F0-BBE6F9747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39C2CA38-82D0-9594-7008-7E72D04ED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72E412C9-C072-E568-F548-48889BC00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E4BB997F-EF52-9E21-3FD2-AD6741788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6450CFFC-4E9C-73C4-A4A7-2ADC45ACE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E8DBD2A0-2384-F4DF-1400-3C8C5A72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451" y="2783568"/>
            <a:ext cx="787977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   KẾT THÚC HOẠT ĐỘNG.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Hát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Lính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cứu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81695-4A99-ED91-FBF3-01B23C8BA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04BDFA3F-BA7A-8189-C71E-55F42B2A8BA6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6FC7BF21-CC8F-1143-3A9D-A525E3F7C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F93D569E-ECAA-96E9-38EE-99963C263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0BF68664-02E0-5C2A-75B2-953DA8956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EA37455F-5D0B-097A-D7F1-F9DB390F9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61868852-23E9-737D-0CC6-A45FB94EF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5E703E85-71FF-F224-162A-A4C2CE548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264945B1-3531-9655-9B87-D5ECD8312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2BC8898A-F81C-72B9-DF5A-4EA493D89BD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94F1AEB6-1300-D867-CFC6-1A932F0EE0D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DFE6769C-3228-3A99-4C1A-52B385821D3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585350B5-C001-3484-BD76-5DB8526AADB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F7D94526-EDB5-DB0C-14D1-2D52BA3EEC9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3D62E979-4370-C6CC-0B39-55C27FBDB18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2272D073-A845-050D-EDEE-8335BC58346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86087264-33FA-0641-8246-918BD2EF88C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D2876E92-D6AC-FCAB-FCF2-0FB88A1BBBC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A4B63A5B-8DA7-8CEE-1EB8-BB821EBDE4D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77894930-F166-5ECA-1648-8842AB091912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8FD3DBF3-35C7-7C33-F917-65C3412DA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60733548-0F95-4F74-3174-1A6B11984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96B0B622-BC58-7519-F7AC-9A2BF8FFB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F0591BCC-FFBA-2EE7-EF24-9927CDEC0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B7FA1143-E1E3-D010-4237-63D9688C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EC9795DA-28E6-3373-53A1-239718774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2645CD80-EF42-DD50-0630-6F5E306CD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9E84688E-25D7-7463-7DE0-16EFA1FE25C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F1456E08-30F7-54F2-323B-DB3B8D11196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53391940-9C7F-11BD-722D-BFA7B67DC0C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3C44E0D4-0B1F-8ADC-E2AE-EFC1A15EDCE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FEDB5744-CEDD-2556-9076-5A2DC8A7723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36DDC36D-0BFC-1CC8-1D7E-DFF72E7008E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90D8DC64-7CF3-DB81-44BF-EB7ED81DE09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52E3F6CE-3FA4-9469-480F-BD3DBF29A42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CAB0411F-046D-A4FE-6015-5CE76D16D2D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CDCD520A-B180-462A-5DCA-443098F0F90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78AADC90-3D59-A9A7-41C4-6880C9B8E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1137D2E1-1D6F-8A66-B2E4-A15D78466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57036040-BC0B-2CA0-5DA0-3BC27B94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C7058A0A-69CF-2D96-CC7E-E82BCC4F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26A69D32-A69D-6EE5-CCB7-3B570B55B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75083F47-FE2E-A33D-98CA-2220C3AF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257C67A7-56E6-8694-79DF-513B13EF9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22482F89-4A00-72A9-A93B-896EF4B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B530C23F-FD2B-0424-2B29-218684C49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E8026900-FD65-592C-520E-FE7EFF6EB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7419CC5E-36CA-50D3-75A2-AF9057C8E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913" y="1200652"/>
            <a:ext cx="787977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động1: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Ổn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chức-Gây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hứng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thú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4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D6BB6-E9B1-0C18-083C-BEBEDB866A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40DEB964-5BEE-9DB8-7088-C4450BF43769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83A8E4AE-E1E1-11A7-A514-2190B7DB2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47505703-2660-D304-7DE9-A5ADA72DF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A68A6948-0C38-430E-8FB8-1075F737D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847646CA-EAB3-E5CD-2F57-FD08DAC55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60BD025E-F413-D669-EFCE-93BF7A0F3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89EF6A2C-971C-51F1-3A2F-97A7353CE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32DECEA5-7529-37AD-E3AC-430B743C5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5E4B085B-BDF8-59ED-369A-89F3EC818D2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C8FEA746-FCAE-EC68-E6F7-7B90BCECAFA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D919BFC3-A333-D033-F10F-74AD26FCF55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0C4D670F-39A1-7552-C562-27B102604A1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190F8F42-48E5-ED63-4446-7203ED24674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DB1CC2FF-ED60-6A5F-6C2D-A9291A65E78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7E81D116-BBEE-3DEC-F43D-1641C3FE411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0A804C84-44C2-4548-D7EE-57BF6EC6976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01B5D02A-2C1E-3E4A-49E0-74265B07ABF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569B01FD-A7D0-E73A-97EF-EBEFFDB3B03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EF0BD2A1-8C9B-03B5-4901-398AC5FCFA9E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A0C2E01C-331D-3591-A8FE-29712F20E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09307C2D-25C0-66E4-B1FB-65BAF8EBE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32525679-6169-0493-5E17-1E0734626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833D361E-8A6F-E9D4-7E8B-65C3D870E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BB9E58C0-4E65-B021-7584-A19A91E82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CED65424-B1D1-68B8-09D8-E952FCD45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46DECA68-6F8E-7AD4-1E4B-5FDC4A9B6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9DE59BEA-770D-DEE2-678A-446136FF6EF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EF59B0A2-9049-78F5-D9C3-B9FD64C35D9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88E2DD26-4E88-9127-1210-B290BF511BF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267567B4-FC2A-738E-A589-8934D32ED56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D0FD08C0-10E2-F71B-7659-902288B73C4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AD14C872-6B29-4A01-B369-00F38820AE0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96B51074-41C6-F357-B3E6-8701D6223C0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D4A25517-54E2-E117-0798-1A90E3CBE28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B0DAA619-96C9-6698-776D-F3EFBF5AAB4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A7F54C1E-F5BE-F3E8-778D-B336983BFE0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145CCA74-690F-9C1E-473B-2549B4A74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B5620E86-74CB-DFDF-A42C-8C2722EE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980A861A-6C01-3BF9-1B88-66EFB221F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46AD53D5-668C-BB2E-8034-4FC4B558F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D326BC70-B388-21FB-1786-BD6B65857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5154BF0A-4A05-5841-48B2-156EE5F42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735CCAC6-19A8-174A-A39D-D9E7C8E29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499935FA-B2D9-BF77-BFD2-1E75D29F5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671E4291-AE8A-25E9-8387-E7884D377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C5FA1559-2A19-7748-6127-305C33C0D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5274B64E-3083-9387-2DB0-E17EC38CE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913" y="1200652"/>
            <a:ext cx="787977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động1: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vụ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cháy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1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331" y="747312"/>
            <a:ext cx="10293533" cy="616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7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DB03-1A8C-109F-CA19-E77B14A1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7578D-5FB7-56A6-B4DE-8F7A392C4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Ảnh Cháy Nổ Kinh Hoàng Những Năm Gần Đây">
            <a:extLst>
              <a:ext uri="{FF2B5EF4-FFF2-40B4-BE49-F238E27FC236}">
                <a16:creationId xmlns:a16="http://schemas.microsoft.com/office/drawing/2014/main" id="{DEBEC406-F01F-CFC5-BD14-6684E3918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6"/>
            <a:ext cx="10515600" cy="594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5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77B9C-26E8-3441-A4CE-F5C59943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3E9B-533F-F820-07DE-17AF5D77D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Những hình ảnh kinh hoàng của vụ cháy nổ kho chứa sơn ở Bắc Ninh">
            <a:extLst>
              <a:ext uri="{FF2B5EF4-FFF2-40B4-BE49-F238E27FC236}">
                <a16:creationId xmlns:a16="http://schemas.microsoft.com/office/drawing/2014/main" id="{6488998F-A2D6-4707-D567-E637EA45C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80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E081-75CF-61CD-D9AB-1A7C6B71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ình ảnh về các vụ cháy, nổ cây xăng ảnh hưởng đến người dân | Giáo dục  Việt Nam">
            <a:extLst>
              <a:ext uri="{FF2B5EF4-FFF2-40B4-BE49-F238E27FC236}">
                <a16:creationId xmlns:a16="http://schemas.microsoft.com/office/drawing/2014/main" id="{337B8130-CC76-DE66-C01F-59ACBE2169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5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8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DA4D-1B0B-0AF6-E584-431E9B7E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1273-ABEA-15B8-5379-8CB32AB39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Bộ Công an giải đáp các thắc mắc về phòng cháy, chữa cháy">
            <a:extLst>
              <a:ext uri="{FF2B5EF4-FFF2-40B4-BE49-F238E27FC236}">
                <a16:creationId xmlns:a16="http://schemas.microsoft.com/office/drawing/2014/main" id="{770A9ED4-9B96-A2BF-DB5F-1ED367F03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5125"/>
            <a:ext cx="10644116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51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34F03-2EF0-23BA-CB58-F865B7B8C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D3933A6C-B39C-2EBF-9222-A6FBB4B1DA79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3CBC41BD-2489-883E-8BD4-3456201A7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F1615938-7A93-2755-7EE2-AED9F311B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7EFFC3A1-869C-0A7C-95B4-9D715A89E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463ABA74-A06E-1BF4-CE6B-73C93FB52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67347893-0988-4829-B32B-4C7EA27FB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0779D63C-6AD6-89D2-199A-81AE47EDB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C63860D5-4291-082C-E97B-24A3270DB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DF3557A3-8A25-F85D-16AD-9E92068D121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3EAB8CA0-F8D8-0D7B-A10E-3C16CAB81B8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B7B90074-C074-FC84-8CF9-CBDDCD47F49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0ADB6D13-FB17-1EE8-6B54-43E59D582B7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343F8251-1A91-9C4F-A055-0C3BF218EA0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8868534B-F2D6-E8BD-36CD-89261C632CB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81914E79-D0EC-147C-7830-A4FF578D717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ADF9EBC3-2D85-83AE-87A0-F316D6103C8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465CB235-E37E-23E0-7C87-198E2C8ABCD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E6E3DC23-FFF5-70CF-3138-5698EE7924D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9FACAF98-499A-A735-B5D2-31DEB4DC5A07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0346E20E-7A4E-875F-1381-7C1B73A0E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63C35EC0-BAE0-CCA8-201E-8D02E1B2B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2 w 1176"/>
                <a:gd name="T9" fmla="*/ 1 h 1382"/>
                <a:gd name="T10" fmla="*/ 30 w 1176"/>
                <a:gd name="T11" fmla="*/ 1 h 1382"/>
                <a:gd name="T12" fmla="*/ 29 w 1176"/>
                <a:gd name="T13" fmla="*/ 1 h 1382"/>
                <a:gd name="T14" fmla="*/ 27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4 w 1176"/>
                <a:gd name="T25" fmla="*/ 1 h 1382"/>
                <a:gd name="T26" fmla="*/ 11 w 1176"/>
                <a:gd name="T27" fmla="*/ 1 h 1382"/>
                <a:gd name="T28" fmla="*/ 7 w 1176"/>
                <a:gd name="T29" fmla="*/ 1 h 1382"/>
                <a:gd name="T30" fmla="*/ 4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8 w 1176"/>
                <a:gd name="T39" fmla="*/ 1 h 1382"/>
                <a:gd name="T40" fmla="*/ 11 w 1176"/>
                <a:gd name="T41" fmla="*/ 1 h 1382"/>
                <a:gd name="T42" fmla="*/ 15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4 w 1176"/>
                <a:gd name="T49" fmla="*/ 1 h 1382"/>
                <a:gd name="T50" fmla="*/ 26 w 1176"/>
                <a:gd name="T51" fmla="*/ 1 h 1382"/>
                <a:gd name="T52" fmla="*/ 29 w 1176"/>
                <a:gd name="T53" fmla="*/ 1 h 1382"/>
                <a:gd name="T54" fmla="*/ 31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45FFFF98-6420-4E85-01A2-C16789DA1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908C6146-4A93-7DBA-EBB0-E6CD090EB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12726876-999F-5956-2184-85468F277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3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4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1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6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5F5CCDE1-76F9-11F5-132A-FBBEDD8DF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2 w 1176"/>
                <a:gd name="T9" fmla="*/ 1 h 1383"/>
                <a:gd name="T10" fmla="*/ 30 w 1176"/>
                <a:gd name="T11" fmla="*/ 1 h 1383"/>
                <a:gd name="T12" fmla="*/ 29 w 1176"/>
                <a:gd name="T13" fmla="*/ 1 h 1383"/>
                <a:gd name="T14" fmla="*/ 27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4 w 1176"/>
                <a:gd name="T25" fmla="*/ 1 h 1383"/>
                <a:gd name="T26" fmla="*/ 11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8 w 1176"/>
                <a:gd name="T39" fmla="*/ 1 h 1383"/>
                <a:gd name="T40" fmla="*/ 11 w 1176"/>
                <a:gd name="T41" fmla="*/ 1 h 1383"/>
                <a:gd name="T42" fmla="*/ 15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4 w 1176"/>
                <a:gd name="T49" fmla="*/ 1 h 1383"/>
                <a:gd name="T50" fmla="*/ 26 w 1176"/>
                <a:gd name="T51" fmla="*/ 1 h 1383"/>
                <a:gd name="T52" fmla="*/ 29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B637F9DD-3584-C501-493D-BF1C7EFAF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FC16BBFA-5896-205D-AC75-64057744397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4D429840-5C5E-A954-8EA6-2871C752FFD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9808FF7A-3760-1807-0716-E05ECE0AF1C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55671D7F-1B61-6468-FCEC-0035777C607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FA03A4C0-7313-8D5C-EB82-99CBC7FB759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C68A17A4-15DD-C40D-E466-17E675344AF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9ED9BF56-F14D-A6A7-D68F-66A84392145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EAD5A76C-1967-62A3-2248-3A3525C34C6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0E7CAC0E-22C9-100E-B9B1-3F074AFCA58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42357059-15FB-5D0B-DD6E-D78C9D98C3F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CA480EA3-025D-761C-E133-77F292DBB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3159FF0E-D8F7-E4F7-A951-073BC3C3F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6C815DF6-AA48-9861-BBBD-3BE3DE5A1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D53BD329-CBA2-0407-5709-08B532C37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2279CD20-D690-72E0-DD56-823CE3487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5277465D-AFEC-2804-5F79-D88C4AB79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E1F3F43F-60C1-D4AE-C450-FC48A3FE4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94613E2E-AF65-129C-C964-4A4238587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9B84DF92-850E-ADF7-8389-AE90D2A90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22D5DAD0-3E34-E389-C278-7212ECC97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47DDFAA6-77D7-F22C-6943-F39B51909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913" y="1200652"/>
            <a:ext cx="787977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3: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kĩ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thoát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hiểm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hoạn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5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Widescreen</PresentationFormat>
  <Paragraphs>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7</cp:revision>
  <dcterms:created xsi:type="dcterms:W3CDTF">2024-04-10T04:57:59Z</dcterms:created>
  <dcterms:modified xsi:type="dcterms:W3CDTF">2025-04-24T07:54:04Z</dcterms:modified>
</cp:coreProperties>
</file>