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2" r:id="rId3"/>
    <p:sldId id="304" r:id="rId4"/>
    <p:sldId id="257" r:id="rId5"/>
    <p:sldId id="305" r:id="rId6"/>
    <p:sldId id="306" r:id="rId7"/>
    <p:sldId id="307" r:id="rId8"/>
    <p:sldId id="309" r:id="rId9"/>
    <p:sldId id="311" r:id="rId10"/>
    <p:sldId id="316" r:id="rId11"/>
    <p:sldId id="312" r:id="rId12"/>
    <p:sldId id="308" r:id="rId13"/>
    <p:sldId id="315" r:id="rId14"/>
    <p:sldId id="317" r:id="rId15"/>
    <p:sldId id="318" r:id="rId16"/>
    <p:sldId id="31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5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1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0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57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9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1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8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8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36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7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556F5-50F0-4C47-9115-D7131410C702}" type="datetimeFigureOut">
              <a:rPr lang="en-US" smtClean="0"/>
              <a:t>24/4/2025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97D93-A145-4D18-A795-59B2A7FCC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4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DF7B93A8-2C5F-C923-2B07-0DBC5B7CD7AE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524001" y="1"/>
            <a:ext cx="1800225" cy="1565275"/>
            <a:chOff x="0" y="0"/>
            <a:chExt cx="1200" cy="1289"/>
          </a:xfrm>
        </p:grpSpPr>
        <p:sp>
          <p:nvSpPr>
            <p:cNvPr id="3107" name="Freeform 3">
              <a:extLst>
                <a:ext uri="{FF2B5EF4-FFF2-40B4-BE49-F238E27FC236}">
                  <a16:creationId xmlns:a16="http://schemas.microsoft.com/office/drawing/2014/main" id="{8E617847-26FA-39C1-0154-CC2F033CE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">
              <a:extLst>
                <a:ext uri="{FF2B5EF4-FFF2-40B4-BE49-F238E27FC236}">
                  <a16:creationId xmlns:a16="http://schemas.microsoft.com/office/drawing/2014/main" id="{7D10E69D-E61E-3D01-6024-337B2CFB2D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5">
              <a:extLst>
                <a:ext uri="{FF2B5EF4-FFF2-40B4-BE49-F238E27FC236}">
                  <a16:creationId xmlns:a16="http://schemas.microsoft.com/office/drawing/2014/main" id="{66A5C3A0-3ECE-B238-7980-5CA5F143C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6">
              <a:extLst>
                <a:ext uri="{FF2B5EF4-FFF2-40B4-BE49-F238E27FC236}">
                  <a16:creationId xmlns:a16="http://schemas.microsoft.com/office/drawing/2014/main" id="{E19D5E72-D2B6-3D69-A996-A9AC91084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7">
              <a:extLst>
                <a:ext uri="{FF2B5EF4-FFF2-40B4-BE49-F238E27FC236}">
                  <a16:creationId xmlns:a16="http://schemas.microsoft.com/office/drawing/2014/main" id="{4DD429D0-ABA3-4946-C68C-B4E357959E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8">
              <a:extLst>
                <a:ext uri="{FF2B5EF4-FFF2-40B4-BE49-F238E27FC236}">
                  <a16:creationId xmlns:a16="http://schemas.microsoft.com/office/drawing/2014/main" id="{B8CDD2E9-0830-1C64-7FE4-26933A3BF6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9">
              <a:extLst>
                <a:ext uri="{FF2B5EF4-FFF2-40B4-BE49-F238E27FC236}">
                  <a16:creationId xmlns:a16="http://schemas.microsoft.com/office/drawing/2014/main" id="{2F451BCE-6CF5-3E96-C144-04C87F220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10">
              <a:extLst>
                <a:ext uri="{FF2B5EF4-FFF2-40B4-BE49-F238E27FC236}">
                  <a16:creationId xmlns:a16="http://schemas.microsoft.com/office/drawing/2014/main" id="{B8242496-CFEC-857E-4462-65A81E8498B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115" name="Picture 11" descr="POINTSTA">
                <a:extLst>
                  <a:ext uri="{FF2B5EF4-FFF2-40B4-BE49-F238E27FC236}">
                    <a16:creationId xmlns:a16="http://schemas.microsoft.com/office/drawing/2014/main" id="{ABCF9E8C-A5CF-E72A-3B95-ED269393105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6" name="Picture 12" descr="POINTSTA">
                <a:extLst>
                  <a:ext uri="{FF2B5EF4-FFF2-40B4-BE49-F238E27FC236}">
                    <a16:creationId xmlns:a16="http://schemas.microsoft.com/office/drawing/2014/main" id="{C90592BB-D83A-30A1-CB1B-55076044782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7" name="Picture 13" descr="POINTSTA">
                <a:extLst>
                  <a:ext uri="{FF2B5EF4-FFF2-40B4-BE49-F238E27FC236}">
                    <a16:creationId xmlns:a16="http://schemas.microsoft.com/office/drawing/2014/main" id="{D9E46D6A-0880-AC67-C9EA-1E902BFE0C1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8" name="Picture 14" descr="POINTSTA">
                <a:extLst>
                  <a:ext uri="{FF2B5EF4-FFF2-40B4-BE49-F238E27FC236}">
                    <a16:creationId xmlns:a16="http://schemas.microsoft.com/office/drawing/2014/main" id="{33238AED-BF4B-7730-D783-C8631873AEE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9" name="Picture 15" descr="POINTSTA">
                <a:extLst>
                  <a:ext uri="{FF2B5EF4-FFF2-40B4-BE49-F238E27FC236}">
                    <a16:creationId xmlns:a16="http://schemas.microsoft.com/office/drawing/2014/main" id="{42482EFB-5903-BFCE-8E8C-E165F55D828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Picture 16" descr="POINTSTA">
                <a:extLst>
                  <a:ext uri="{FF2B5EF4-FFF2-40B4-BE49-F238E27FC236}">
                    <a16:creationId xmlns:a16="http://schemas.microsoft.com/office/drawing/2014/main" id="{1C7F1293-9C14-80C1-D7F4-AD90229344E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Picture 17" descr="POINTSTA">
                <a:extLst>
                  <a:ext uri="{FF2B5EF4-FFF2-40B4-BE49-F238E27FC236}">
                    <a16:creationId xmlns:a16="http://schemas.microsoft.com/office/drawing/2014/main" id="{9E201A36-8A4B-EA82-156B-EB9C5B7807B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18" descr="POINTSTA">
                <a:extLst>
                  <a:ext uri="{FF2B5EF4-FFF2-40B4-BE49-F238E27FC236}">
                    <a16:creationId xmlns:a16="http://schemas.microsoft.com/office/drawing/2014/main" id="{E6100CC9-7B42-B153-E667-6044008EF26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3" name="Picture 19" descr="POINTSTA">
                <a:extLst>
                  <a:ext uri="{FF2B5EF4-FFF2-40B4-BE49-F238E27FC236}">
                    <a16:creationId xmlns:a16="http://schemas.microsoft.com/office/drawing/2014/main" id="{D7FEDDB3-1EB9-2065-ED8B-A6E3ACC5790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5" name="Group 20">
            <a:extLst>
              <a:ext uri="{FF2B5EF4-FFF2-40B4-BE49-F238E27FC236}">
                <a16:creationId xmlns:a16="http://schemas.microsoft.com/office/drawing/2014/main" id="{55AD8BBF-FE23-D8A7-12A8-EA218D93C2A0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867776" y="5292726"/>
            <a:ext cx="1800225" cy="1565275"/>
            <a:chOff x="0" y="0"/>
            <a:chExt cx="1200" cy="1289"/>
          </a:xfrm>
        </p:grpSpPr>
        <p:sp>
          <p:nvSpPr>
            <p:cNvPr id="3090" name="Freeform 21">
              <a:extLst>
                <a:ext uri="{FF2B5EF4-FFF2-40B4-BE49-F238E27FC236}">
                  <a16:creationId xmlns:a16="http://schemas.microsoft.com/office/drawing/2014/main" id="{6725DC3A-A8BC-4238-9D98-83D866EFE6A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2">
              <a:extLst>
                <a:ext uri="{FF2B5EF4-FFF2-40B4-BE49-F238E27FC236}">
                  <a16:creationId xmlns:a16="http://schemas.microsoft.com/office/drawing/2014/main" id="{A83DDCF8-0100-15A4-A255-28F9B9BD7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3">
              <a:extLst>
                <a:ext uri="{FF2B5EF4-FFF2-40B4-BE49-F238E27FC236}">
                  <a16:creationId xmlns:a16="http://schemas.microsoft.com/office/drawing/2014/main" id="{66907E03-502C-C37F-962B-A7F2D1671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4">
              <a:extLst>
                <a:ext uri="{FF2B5EF4-FFF2-40B4-BE49-F238E27FC236}">
                  <a16:creationId xmlns:a16="http://schemas.microsoft.com/office/drawing/2014/main" id="{DE3B7175-5F0E-36A6-9EA1-8052F0AE5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5">
              <a:extLst>
                <a:ext uri="{FF2B5EF4-FFF2-40B4-BE49-F238E27FC236}">
                  <a16:creationId xmlns:a16="http://schemas.microsoft.com/office/drawing/2014/main" id="{CFB69D7A-523A-393C-1040-6183F88D22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6">
              <a:extLst>
                <a:ext uri="{FF2B5EF4-FFF2-40B4-BE49-F238E27FC236}">
                  <a16:creationId xmlns:a16="http://schemas.microsoft.com/office/drawing/2014/main" id="{D6944F55-6DAC-FE26-6A5F-028EDDBCA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">
              <a:extLst>
                <a:ext uri="{FF2B5EF4-FFF2-40B4-BE49-F238E27FC236}">
                  <a16:creationId xmlns:a16="http://schemas.microsoft.com/office/drawing/2014/main" id="{A5C0656D-B5C7-03FC-5778-FD54F3A0CC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7" name="Group 28">
              <a:extLst>
                <a:ext uri="{FF2B5EF4-FFF2-40B4-BE49-F238E27FC236}">
                  <a16:creationId xmlns:a16="http://schemas.microsoft.com/office/drawing/2014/main" id="{83631486-6196-11CF-EAAA-FBC64DC6B38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098" name="Picture 29" descr="POINTSTA">
                <a:extLst>
                  <a:ext uri="{FF2B5EF4-FFF2-40B4-BE49-F238E27FC236}">
                    <a16:creationId xmlns:a16="http://schemas.microsoft.com/office/drawing/2014/main" id="{CBE6D8F2-4616-B1BC-82F0-2E7DBAECC75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9" name="Picture 30" descr="POINTSTA">
                <a:extLst>
                  <a:ext uri="{FF2B5EF4-FFF2-40B4-BE49-F238E27FC236}">
                    <a16:creationId xmlns:a16="http://schemas.microsoft.com/office/drawing/2014/main" id="{0266AC89-518D-0E86-867A-734728BDEE2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0" name="Picture 31" descr="POINTSTA">
                <a:extLst>
                  <a:ext uri="{FF2B5EF4-FFF2-40B4-BE49-F238E27FC236}">
                    <a16:creationId xmlns:a16="http://schemas.microsoft.com/office/drawing/2014/main" id="{5CACC0F6-2D9D-7E8D-C3AF-5B895082040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1" name="Picture 32" descr="POINTSTA">
                <a:extLst>
                  <a:ext uri="{FF2B5EF4-FFF2-40B4-BE49-F238E27FC236}">
                    <a16:creationId xmlns:a16="http://schemas.microsoft.com/office/drawing/2014/main" id="{3A9E5677-292D-E6D4-8ACE-24C32AC8F8F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2" name="Picture 33" descr="POINTSTA">
                <a:extLst>
                  <a:ext uri="{FF2B5EF4-FFF2-40B4-BE49-F238E27FC236}">
                    <a16:creationId xmlns:a16="http://schemas.microsoft.com/office/drawing/2014/main" id="{3C99D441-4B22-9642-6D11-EE7D2673242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3" name="Picture 34" descr="POINTSTA">
                <a:extLst>
                  <a:ext uri="{FF2B5EF4-FFF2-40B4-BE49-F238E27FC236}">
                    <a16:creationId xmlns:a16="http://schemas.microsoft.com/office/drawing/2014/main" id="{C199FA84-E637-B822-D8CB-EA5E8BF8B6C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5" descr="POINTSTA">
                <a:extLst>
                  <a:ext uri="{FF2B5EF4-FFF2-40B4-BE49-F238E27FC236}">
                    <a16:creationId xmlns:a16="http://schemas.microsoft.com/office/drawing/2014/main" id="{2922E112-2100-83AF-11F6-AFFF28262DF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5" name="Picture 36" descr="POINTSTA">
                <a:extLst>
                  <a:ext uri="{FF2B5EF4-FFF2-40B4-BE49-F238E27FC236}">
                    <a16:creationId xmlns:a16="http://schemas.microsoft.com/office/drawing/2014/main" id="{2871E7E1-A078-23DF-0DC4-48EE7080CE7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6" name="Picture 37" descr="POINTSTA">
                <a:extLst>
                  <a:ext uri="{FF2B5EF4-FFF2-40B4-BE49-F238E27FC236}">
                    <a16:creationId xmlns:a16="http://schemas.microsoft.com/office/drawing/2014/main" id="{2EEF9A99-7ABF-9235-354F-73640088B31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38" descr="20070910141832536">
            <a:extLst>
              <a:ext uri="{FF2B5EF4-FFF2-40B4-BE49-F238E27FC236}">
                <a16:creationId xmlns:a16="http://schemas.microsoft.com/office/drawing/2014/main" id="{F2DE0207-875D-6ACB-47FC-438A5E9C8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38825" y="5153025"/>
            <a:ext cx="8191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9" descr="20070910141832536">
            <a:extLst>
              <a:ext uri="{FF2B5EF4-FFF2-40B4-BE49-F238E27FC236}">
                <a16:creationId xmlns:a16="http://schemas.microsoft.com/office/drawing/2014/main" id="{AC13D393-FA3B-8FCC-3E29-7ADF0B51F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5000" y="-838200"/>
            <a:ext cx="8191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0" descr="20070910141832536">
            <a:extLst>
              <a:ext uri="{FF2B5EF4-FFF2-40B4-BE49-F238E27FC236}">
                <a16:creationId xmlns:a16="http://schemas.microsoft.com/office/drawing/2014/main" id="{F9030E18-2E00-FE8F-9AA4-C0AF9B743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86000"/>
            <a:ext cx="457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1" descr="20070910141832536">
            <a:extLst>
              <a:ext uri="{FF2B5EF4-FFF2-40B4-BE49-F238E27FC236}">
                <a16:creationId xmlns:a16="http://schemas.microsoft.com/office/drawing/2014/main" id="{26DAA557-52B4-5A9B-6211-7C1B04F87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5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x53122380[1]">
            <a:extLst>
              <a:ext uri="{FF2B5EF4-FFF2-40B4-BE49-F238E27FC236}">
                <a16:creationId xmlns:a16="http://schemas.microsoft.com/office/drawing/2014/main" id="{A5E7B238-6B8E-1253-7F50-1F263D135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1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x53122380[1]">
            <a:extLst>
              <a:ext uri="{FF2B5EF4-FFF2-40B4-BE49-F238E27FC236}">
                <a16:creationId xmlns:a16="http://schemas.microsoft.com/office/drawing/2014/main" id="{60BD9D02-E873-486D-6287-873754588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x53122380[1]">
            <a:extLst>
              <a:ext uri="{FF2B5EF4-FFF2-40B4-BE49-F238E27FC236}">
                <a16:creationId xmlns:a16="http://schemas.microsoft.com/office/drawing/2014/main" id="{201911BE-76C1-619E-6696-CB494CC8D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766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8" descr="x53122380[1]">
            <a:extLst>
              <a:ext uri="{FF2B5EF4-FFF2-40B4-BE49-F238E27FC236}">
                <a16:creationId xmlns:a16="http://schemas.microsoft.com/office/drawing/2014/main" id="{AC2F26D0-C558-B031-82E3-664547AFA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6" descr="5">
            <a:extLst>
              <a:ext uri="{FF2B5EF4-FFF2-40B4-BE49-F238E27FC236}">
                <a16:creationId xmlns:a16="http://schemas.microsoft.com/office/drawing/2014/main" id="{F9CDCFB8-316E-E817-CD8F-62E839E1D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72001"/>
            <a:ext cx="175101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7" descr="5">
            <a:extLst>
              <a:ext uri="{FF2B5EF4-FFF2-40B4-BE49-F238E27FC236}">
                <a16:creationId xmlns:a16="http://schemas.microsoft.com/office/drawing/2014/main" id="{97E4D1F0-0705-B23C-6749-76B819A2F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20201" y="-379413"/>
            <a:ext cx="1857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0" name="Text Box 48">
            <a:extLst>
              <a:ext uri="{FF2B5EF4-FFF2-40B4-BE49-F238E27FC236}">
                <a16:creationId xmlns:a16="http://schemas.microsoft.com/office/drawing/2014/main" id="{B0FD3DC8-5E65-D202-664A-FF8243922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614363"/>
            <a:ext cx="65706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2400">
                <a:latin typeface="Times New Roman" panose="02020603050405020304" pitchFamily="18" charset="0"/>
              </a:rPr>
              <a:t>                    </a:t>
            </a:r>
            <a:r>
              <a:rPr lang="en-US" altLang="vi-V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UBND THỊ XÃ BUÔN HỒ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2400" b="1">
                <a:solidFill>
                  <a:srgbClr val="3333CC"/>
                </a:solidFill>
                <a:latin typeface="Times New Roman" panose="02020603050405020304" pitchFamily="18" charset="0"/>
              </a:rPr>
              <a:t>TRƯỜNG MG HOA CAU</a:t>
            </a:r>
          </a:p>
        </p:txBody>
      </p:sp>
      <p:sp>
        <p:nvSpPr>
          <p:cNvPr id="3121" name="Text Box 49">
            <a:extLst>
              <a:ext uri="{FF2B5EF4-FFF2-40B4-BE49-F238E27FC236}">
                <a16:creationId xmlns:a16="http://schemas.microsoft.com/office/drawing/2014/main" id="{C9238385-F019-9D18-6A21-02D4CB3DA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4878388"/>
            <a:ext cx="6400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vi-VN" sz="36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vi-VN" sz="36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 Wing </a:t>
            </a:r>
            <a:r>
              <a:rPr lang="en-US" altLang="vi-VN" sz="3600" b="1" dirty="0" err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Kriêng</a:t>
            </a:r>
            <a:endParaRPr lang="en-US" altLang="vi-VN" sz="3600" b="1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22" name="Text Box 50">
            <a:extLst>
              <a:ext uri="{FF2B5EF4-FFF2-40B4-BE49-F238E27FC236}">
                <a16:creationId xmlns:a16="http://schemas.microsoft.com/office/drawing/2014/main" id="{8BE51192-035E-8546-9AAE-387A5F0EC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8963" y="1838326"/>
            <a:ext cx="3600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vi-VN" sz="5400" b="1">
                <a:solidFill>
                  <a:srgbClr val="FF0000"/>
                </a:solidFill>
                <a:latin typeface="Times New Roman" panose="02020603050405020304" pitchFamily="18" charset="0"/>
              </a:rPr>
              <a:t>GIÁO ÁN</a:t>
            </a:r>
          </a:p>
        </p:txBody>
      </p:sp>
      <p:sp>
        <p:nvSpPr>
          <p:cNvPr id="3125" name="WordArt 53">
            <a:extLst>
              <a:ext uri="{FF2B5EF4-FFF2-40B4-BE49-F238E27FC236}">
                <a16:creationId xmlns:a16="http://schemas.microsoft.com/office/drawing/2014/main" id="{3C2D7420-C3E8-91EC-07F1-EEF56EE7A490}"/>
              </a:ext>
            </a:extLst>
          </p:cNvPr>
          <p:cNvSpPr>
            <a:spLocks noChangeArrowheads="1" noChangeShapeType="1"/>
          </p:cNvSpPr>
          <p:nvPr/>
        </p:nvSpPr>
        <p:spPr bwMode="auto">
          <a:xfrm>
            <a:off x="2957513" y="3228976"/>
            <a:ext cx="7383174" cy="1133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kêu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5-6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vi-VN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2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2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2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0" grpId="0" autoUpdateAnimBg="0"/>
      <p:bldP spid="3121" grpId="0" autoUpdateAnimBg="0"/>
      <p:bldP spid="3121" grpId="1" autoUpdateAnimBg="0"/>
      <p:bldP spid="312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rường mầm non Hoạ Mi hướng dẫn trẻ kỹ năng thoát hiểm khi gặp hoả hoạn">
            <a:extLst>
              <a:ext uri="{FF2B5EF4-FFF2-40B4-BE49-F238E27FC236}">
                <a16:creationId xmlns:a16="http://schemas.microsoft.com/office/drawing/2014/main" id="{DF0B43CD-8B5F-FAA7-4E5D-F05C2DE1D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22" y="627797"/>
            <a:ext cx="10495129" cy="562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128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ạy trẻ kĩ năng thoát khỏi đám cháy">
            <a:extLst>
              <a:ext uri="{FF2B5EF4-FFF2-40B4-BE49-F238E27FC236}">
                <a16:creationId xmlns:a16="http://schemas.microsoft.com/office/drawing/2014/main" id="{F820D86F-92C8-4C73-A3EA-46C03075B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65" y="655094"/>
            <a:ext cx="10577015" cy="562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407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1F58E-8BD9-6AD3-79CE-892C2F6D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EFF87-9017-CAB8-5B0C-534F6A53A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Trường mầm non Hoạ Mi hướng dẫn trẻ kỹ năng thoát hiểm khi gặp hoả hoạn">
            <a:extLst>
              <a:ext uri="{FF2B5EF4-FFF2-40B4-BE49-F238E27FC236}">
                <a16:creationId xmlns:a16="http://schemas.microsoft.com/office/drawing/2014/main" id="{44FDB3D9-6E95-EA8E-3B1B-E0B8D5F22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37" y="365124"/>
            <a:ext cx="10657764" cy="594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727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Kĩ năng thoát hiểm khi có cháy - YouTube">
            <a:extLst>
              <a:ext uri="{FF2B5EF4-FFF2-40B4-BE49-F238E27FC236}">
                <a16:creationId xmlns:a16="http://schemas.microsoft.com/office/drawing/2014/main" id="{AEDF5551-82C3-7E34-947D-77ADD494D1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3" y="846161"/>
            <a:ext cx="10795379" cy="515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265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ạy trẻ kỹ năng thoát hiểm khi xảy ra hỏa hoạn. Lớp 4-5 tuổi B1 trường Mầm  non Lê Lợi - TP. Bắc ...">
            <a:extLst>
              <a:ext uri="{FF2B5EF4-FFF2-40B4-BE49-F238E27FC236}">
                <a16:creationId xmlns:a16="http://schemas.microsoft.com/office/drawing/2014/main" id="{E8E62C12-7756-0FAF-589C-300A6102F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50627"/>
            <a:ext cx="10413242" cy="5268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923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7 kỹ năng thoát hiểm khi gặp hỏa hoạn mà cha mẹ nên dạy con">
            <a:extLst>
              <a:ext uri="{FF2B5EF4-FFF2-40B4-BE49-F238E27FC236}">
                <a16:creationId xmlns:a16="http://schemas.microsoft.com/office/drawing/2014/main" id="{E23344A4-B7CC-CC77-8461-F5A718471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37" y="682388"/>
            <a:ext cx="10809026" cy="554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936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278F4D-0D56-0A29-EC7F-C952E6BFA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FFBC5F2D-B4D2-0795-E966-3E4CEDBF18A9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524001" y="1"/>
            <a:ext cx="1800225" cy="1565275"/>
            <a:chOff x="0" y="0"/>
            <a:chExt cx="1200" cy="1289"/>
          </a:xfrm>
        </p:grpSpPr>
        <p:sp>
          <p:nvSpPr>
            <p:cNvPr id="3107" name="Freeform 3">
              <a:extLst>
                <a:ext uri="{FF2B5EF4-FFF2-40B4-BE49-F238E27FC236}">
                  <a16:creationId xmlns:a16="http://schemas.microsoft.com/office/drawing/2014/main" id="{B59460EF-F5A5-F97A-4FDD-B7DC93E1B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">
              <a:extLst>
                <a:ext uri="{FF2B5EF4-FFF2-40B4-BE49-F238E27FC236}">
                  <a16:creationId xmlns:a16="http://schemas.microsoft.com/office/drawing/2014/main" id="{08DD1284-CABA-C880-E41E-16FAA32A47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5">
              <a:extLst>
                <a:ext uri="{FF2B5EF4-FFF2-40B4-BE49-F238E27FC236}">
                  <a16:creationId xmlns:a16="http://schemas.microsoft.com/office/drawing/2014/main" id="{6E1DCA0C-3676-804C-5C38-77E47DACC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6">
              <a:extLst>
                <a:ext uri="{FF2B5EF4-FFF2-40B4-BE49-F238E27FC236}">
                  <a16:creationId xmlns:a16="http://schemas.microsoft.com/office/drawing/2014/main" id="{14B942AE-92F3-4A6B-DC72-1173CE6EDB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7">
              <a:extLst>
                <a:ext uri="{FF2B5EF4-FFF2-40B4-BE49-F238E27FC236}">
                  <a16:creationId xmlns:a16="http://schemas.microsoft.com/office/drawing/2014/main" id="{E209725D-178F-AAB1-7CD5-E5BB45670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8">
              <a:extLst>
                <a:ext uri="{FF2B5EF4-FFF2-40B4-BE49-F238E27FC236}">
                  <a16:creationId xmlns:a16="http://schemas.microsoft.com/office/drawing/2014/main" id="{35B1EAB3-6D3F-7541-DBB3-884D4C2D3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9">
              <a:extLst>
                <a:ext uri="{FF2B5EF4-FFF2-40B4-BE49-F238E27FC236}">
                  <a16:creationId xmlns:a16="http://schemas.microsoft.com/office/drawing/2014/main" id="{7D657C61-0698-B4B5-2C11-F06B3B86F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10">
              <a:extLst>
                <a:ext uri="{FF2B5EF4-FFF2-40B4-BE49-F238E27FC236}">
                  <a16:creationId xmlns:a16="http://schemas.microsoft.com/office/drawing/2014/main" id="{9759B86B-25A1-95B6-4D25-92E4434AAF3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115" name="Picture 11" descr="POINTSTA">
                <a:extLst>
                  <a:ext uri="{FF2B5EF4-FFF2-40B4-BE49-F238E27FC236}">
                    <a16:creationId xmlns:a16="http://schemas.microsoft.com/office/drawing/2014/main" id="{10618067-DA69-9D55-7497-0DEB2CDE649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6" name="Picture 12" descr="POINTSTA">
                <a:extLst>
                  <a:ext uri="{FF2B5EF4-FFF2-40B4-BE49-F238E27FC236}">
                    <a16:creationId xmlns:a16="http://schemas.microsoft.com/office/drawing/2014/main" id="{E51687D4-D262-4338-82C1-58C01E92D50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7" name="Picture 13" descr="POINTSTA">
                <a:extLst>
                  <a:ext uri="{FF2B5EF4-FFF2-40B4-BE49-F238E27FC236}">
                    <a16:creationId xmlns:a16="http://schemas.microsoft.com/office/drawing/2014/main" id="{E81B3D21-A144-2F41-39F4-CCF8C605EB1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8" name="Picture 14" descr="POINTSTA">
                <a:extLst>
                  <a:ext uri="{FF2B5EF4-FFF2-40B4-BE49-F238E27FC236}">
                    <a16:creationId xmlns:a16="http://schemas.microsoft.com/office/drawing/2014/main" id="{42D9AA62-9D5C-80CE-E401-EDAC29E0F96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9" name="Picture 15" descr="POINTSTA">
                <a:extLst>
                  <a:ext uri="{FF2B5EF4-FFF2-40B4-BE49-F238E27FC236}">
                    <a16:creationId xmlns:a16="http://schemas.microsoft.com/office/drawing/2014/main" id="{B31A42E6-62F6-05A3-A390-784BAF43258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Picture 16" descr="POINTSTA">
                <a:extLst>
                  <a:ext uri="{FF2B5EF4-FFF2-40B4-BE49-F238E27FC236}">
                    <a16:creationId xmlns:a16="http://schemas.microsoft.com/office/drawing/2014/main" id="{BD1F65FF-E464-AB69-E03F-9AB913B52E2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Picture 17" descr="POINTSTA">
                <a:extLst>
                  <a:ext uri="{FF2B5EF4-FFF2-40B4-BE49-F238E27FC236}">
                    <a16:creationId xmlns:a16="http://schemas.microsoft.com/office/drawing/2014/main" id="{537C3CEB-4466-4339-C48E-FAC89583080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18" descr="POINTSTA">
                <a:extLst>
                  <a:ext uri="{FF2B5EF4-FFF2-40B4-BE49-F238E27FC236}">
                    <a16:creationId xmlns:a16="http://schemas.microsoft.com/office/drawing/2014/main" id="{F832217D-8563-CD6E-8FAA-5BBC73BB898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3" name="Picture 19" descr="POINTSTA">
                <a:extLst>
                  <a:ext uri="{FF2B5EF4-FFF2-40B4-BE49-F238E27FC236}">
                    <a16:creationId xmlns:a16="http://schemas.microsoft.com/office/drawing/2014/main" id="{B52F4376-BDF2-9EF7-1303-10DAD9B5931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5" name="Group 20">
            <a:extLst>
              <a:ext uri="{FF2B5EF4-FFF2-40B4-BE49-F238E27FC236}">
                <a16:creationId xmlns:a16="http://schemas.microsoft.com/office/drawing/2014/main" id="{970333A2-1A9F-25E8-0594-3E95CDA4D322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867776" y="5292726"/>
            <a:ext cx="1800225" cy="1565275"/>
            <a:chOff x="0" y="0"/>
            <a:chExt cx="1200" cy="1289"/>
          </a:xfrm>
        </p:grpSpPr>
        <p:sp>
          <p:nvSpPr>
            <p:cNvPr id="3090" name="Freeform 21">
              <a:extLst>
                <a:ext uri="{FF2B5EF4-FFF2-40B4-BE49-F238E27FC236}">
                  <a16:creationId xmlns:a16="http://schemas.microsoft.com/office/drawing/2014/main" id="{E34BB337-D87A-34A5-50CC-19B4317C0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2">
              <a:extLst>
                <a:ext uri="{FF2B5EF4-FFF2-40B4-BE49-F238E27FC236}">
                  <a16:creationId xmlns:a16="http://schemas.microsoft.com/office/drawing/2014/main" id="{699A3F74-5432-B4C0-1BB9-F249E94EF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3">
              <a:extLst>
                <a:ext uri="{FF2B5EF4-FFF2-40B4-BE49-F238E27FC236}">
                  <a16:creationId xmlns:a16="http://schemas.microsoft.com/office/drawing/2014/main" id="{289D5E91-97EC-725C-F87D-35A62A7661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4">
              <a:extLst>
                <a:ext uri="{FF2B5EF4-FFF2-40B4-BE49-F238E27FC236}">
                  <a16:creationId xmlns:a16="http://schemas.microsoft.com/office/drawing/2014/main" id="{6F36DC96-50B0-90B5-2BFC-EFF2000779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5">
              <a:extLst>
                <a:ext uri="{FF2B5EF4-FFF2-40B4-BE49-F238E27FC236}">
                  <a16:creationId xmlns:a16="http://schemas.microsoft.com/office/drawing/2014/main" id="{E0863D2B-89E0-8052-0923-063ED0675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6">
              <a:extLst>
                <a:ext uri="{FF2B5EF4-FFF2-40B4-BE49-F238E27FC236}">
                  <a16:creationId xmlns:a16="http://schemas.microsoft.com/office/drawing/2014/main" id="{5F1960D7-F85D-16C4-042F-8A39C89F4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">
              <a:extLst>
                <a:ext uri="{FF2B5EF4-FFF2-40B4-BE49-F238E27FC236}">
                  <a16:creationId xmlns:a16="http://schemas.microsoft.com/office/drawing/2014/main" id="{286A0F53-B516-E255-4864-0CE261B4B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7" name="Group 28">
              <a:extLst>
                <a:ext uri="{FF2B5EF4-FFF2-40B4-BE49-F238E27FC236}">
                  <a16:creationId xmlns:a16="http://schemas.microsoft.com/office/drawing/2014/main" id="{0E24763A-0CFC-F160-843C-2CDD061C166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098" name="Picture 29" descr="POINTSTA">
                <a:extLst>
                  <a:ext uri="{FF2B5EF4-FFF2-40B4-BE49-F238E27FC236}">
                    <a16:creationId xmlns:a16="http://schemas.microsoft.com/office/drawing/2014/main" id="{697C5D76-FC34-CBDD-2DEA-84A5A59D619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9" name="Picture 30" descr="POINTSTA">
                <a:extLst>
                  <a:ext uri="{FF2B5EF4-FFF2-40B4-BE49-F238E27FC236}">
                    <a16:creationId xmlns:a16="http://schemas.microsoft.com/office/drawing/2014/main" id="{6A4195BB-D7A9-E1F9-4593-A8ACEECB2BE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0" name="Picture 31" descr="POINTSTA">
                <a:extLst>
                  <a:ext uri="{FF2B5EF4-FFF2-40B4-BE49-F238E27FC236}">
                    <a16:creationId xmlns:a16="http://schemas.microsoft.com/office/drawing/2014/main" id="{FA684068-D70F-F515-AA0F-B7FC0EC8C49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1" name="Picture 32" descr="POINTSTA">
                <a:extLst>
                  <a:ext uri="{FF2B5EF4-FFF2-40B4-BE49-F238E27FC236}">
                    <a16:creationId xmlns:a16="http://schemas.microsoft.com/office/drawing/2014/main" id="{D8FB8F29-1DC7-9020-B0F1-CD250D4EF5A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2" name="Picture 33" descr="POINTSTA">
                <a:extLst>
                  <a:ext uri="{FF2B5EF4-FFF2-40B4-BE49-F238E27FC236}">
                    <a16:creationId xmlns:a16="http://schemas.microsoft.com/office/drawing/2014/main" id="{AAC0474F-63C4-AAC0-AEB1-A9235F7122A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3" name="Picture 34" descr="POINTSTA">
                <a:extLst>
                  <a:ext uri="{FF2B5EF4-FFF2-40B4-BE49-F238E27FC236}">
                    <a16:creationId xmlns:a16="http://schemas.microsoft.com/office/drawing/2014/main" id="{0B4BDD4F-EDD3-4D96-9B1C-4233962412B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5" descr="POINTSTA">
                <a:extLst>
                  <a:ext uri="{FF2B5EF4-FFF2-40B4-BE49-F238E27FC236}">
                    <a16:creationId xmlns:a16="http://schemas.microsoft.com/office/drawing/2014/main" id="{7203DA1A-4E22-EB54-A609-BB5413F0D60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5" name="Picture 36" descr="POINTSTA">
                <a:extLst>
                  <a:ext uri="{FF2B5EF4-FFF2-40B4-BE49-F238E27FC236}">
                    <a16:creationId xmlns:a16="http://schemas.microsoft.com/office/drawing/2014/main" id="{953C3E78-5A9B-4091-3FD7-336CF8FDF4A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6" name="Picture 37" descr="POINTSTA">
                <a:extLst>
                  <a:ext uri="{FF2B5EF4-FFF2-40B4-BE49-F238E27FC236}">
                    <a16:creationId xmlns:a16="http://schemas.microsoft.com/office/drawing/2014/main" id="{2D84815C-E57A-BFF8-5EF6-DCAE5BBF12F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38" descr="20070910141832536">
            <a:extLst>
              <a:ext uri="{FF2B5EF4-FFF2-40B4-BE49-F238E27FC236}">
                <a16:creationId xmlns:a16="http://schemas.microsoft.com/office/drawing/2014/main" id="{C5AB3EC2-853B-31CF-BB09-06C1C2F1F5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38825" y="5153025"/>
            <a:ext cx="8191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9" descr="20070910141832536">
            <a:extLst>
              <a:ext uri="{FF2B5EF4-FFF2-40B4-BE49-F238E27FC236}">
                <a16:creationId xmlns:a16="http://schemas.microsoft.com/office/drawing/2014/main" id="{3BF2B535-11C3-5291-2EC8-129517E5F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5000" y="-838200"/>
            <a:ext cx="8191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0" descr="20070910141832536">
            <a:extLst>
              <a:ext uri="{FF2B5EF4-FFF2-40B4-BE49-F238E27FC236}">
                <a16:creationId xmlns:a16="http://schemas.microsoft.com/office/drawing/2014/main" id="{56071CBF-2983-826A-88E6-A56249210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86000"/>
            <a:ext cx="457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1" descr="20070910141832536">
            <a:extLst>
              <a:ext uri="{FF2B5EF4-FFF2-40B4-BE49-F238E27FC236}">
                <a16:creationId xmlns:a16="http://schemas.microsoft.com/office/drawing/2014/main" id="{662EE8D1-3EB4-1DC9-8D15-A38275C4B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5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x53122380[1]">
            <a:extLst>
              <a:ext uri="{FF2B5EF4-FFF2-40B4-BE49-F238E27FC236}">
                <a16:creationId xmlns:a16="http://schemas.microsoft.com/office/drawing/2014/main" id="{8822DA8B-BA9A-7A1E-198B-D96398E1F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1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x53122380[1]">
            <a:extLst>
              <a:ext uri="{FF2B5EF4-FFF2-40B4-BE49-F238E27FC236}">
                <a16:creationId xmlns:a16="http://schemas.microsoft.com/office/drawing/2014/main" id="{4125E8B7-D6BE-95BA-92F0-BBE6F9747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x53122380[1]">
            <a:extLst>
              <a:ext uri="{FF2B5EF4-FFF2-40B4-BE49-F238E27FC236}">
                <a16:creationId xmlns:a16="http://schemas.microsoft.com/office/drawing/2014/main" id="{39C2CA38-82D0-9594-7008-7E72D04ED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766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8" descr="x53122380[1]">
            <a:extLst>
              <a:ext uri="{FF2B5EF4-FFF2-40B4-BE49-F238E27FC236}">
                <a16:creationId xmlns:a16="http://schemas.microsoft.com/office/drawing/2014/main" id="{72E412C9-C072-E568-F548-48889BC00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6" descr="5">
            <a:extLst>
              <a:ext uri="{FF2B5EF4-FFF2-40B4-BE49-F238E27FC236}">
                <a16:creationId xmlns:a16="http://schemas.microsoft.com/office/drawing/2014/main" id="{E4BB997F-EF52-9E21-3FD2-AD6741788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72001"/>
            <a:ext cx="175101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7" descr="5">
            <a:extLst>
              <a:ext uri="{FF2B5EF4-FFF2-40B4-BE49-F238E27FC236}">
                <a16:creationId xmlns:a16="http://schemas.microsoft.com/office/drawing/2014/main" id="{6450CFFC-4E9C-73C4-A4A7-2ADC45ACE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20201" y="-379413"/>
            <a:ext cx="1857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0" name="Text Box 48">
            <a:extLst>
              <a:ext uri="{FF2B5EF4-FFF2-40B4-BE49-F238E27FC236}">
                <a16:creationId xmlns:a16="http://schemas.microsoft.com/office/drawing/2014/main" id="{E8DBD2A0-2384-F4DF-1400-3C8C5A720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451" y="2783568"/>
            <a:ext cx="787977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    KẾT THÚC HOẠT ĐỘNG.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Hát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Lính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cứu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hoả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24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72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81695-4A99-ED91-FBF3-01B23C8BAD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04BDFA3F-BA7A-8189-C71E-55F42B2A8BA6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524001" y="1"/>
            <a:ext cx="1800225" cy="1565275"/>
            <a:chOff x="0" y="0"/>
            <a:chExt cx="1200" cy="1289"/>
          </a:xfrm>
        </p:grpSpPr>
        <p:sp>
          <p:nvSpPr>
            <p:cNvPr id="3107" name="Freeform 3">
              <a:extLst>
                <a:ext uri="{FF2B5EF4-FFF2-40B4-BE49-F238E27FC236}">
                  <a16:creationId xmlns:a16="http://schemas.microsoft.com/office/drawing/2014/main" id="{6FC7BF21-CC8F-1143-3A9D-A525E3F7C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">
              <a:extLst>
                <a:ext uri="{FF2B5EF4-FFF2-40B4-BE49-F238E27FC236}">
                  <a16:creationId xmlns:a16="http://schemas.microsoft.com/office/drawing/2014/main" id="{F93D569E-ECAA-96E9-38EE-99963C263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5">
              <a:extLst>
                <a:ext uri="{FF2B5EF4-FFF2-40B4-BE49-F238E27FC236}">
                  <a16:creationId xmlns:a16="http://schemas.microsoft.com/office/drawing/2014/main" id="{0BF68664-02E0-5C2A-75B2-953DA8956B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6">
              <a:extLst>
                <a:ext uri="{FF2B5EF4-FFF2-40B4-BE49-F238E27FC236}">
                  <a16:creationId xmlns:a16="http://schemas.microsoft.com/office/drawing/2014/main" id="{EA37455F-5D0B-097A-D7F1-F9DB390F9D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7">
              <a:extLst>
                <a:ext uri="{FF2B5EF4-FFF2-40B4-BE49-F238E27FC236}">
                  <a16:creationId xmlns:a16="http://schemas.microsoft.com/office/drawing/2014/main" id="{61868852-23E9-737D-0CC6-A45FB94EF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8">
              <a:extLst>
                <a:ext uri="{FF2B5EF4-FFF2-40B4-BE49-F238E27FC236}">
                  <a16:creationId xmlns:a16="http://schemas.microsoft.com/office/drawing/2014/main" id="{5E703E85-71FF-F224-162A-A4C2CE548B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9">
              <a:extLst>
                <a:ext uri="{FF2B5EF4-FFF2-40B4-BE49-F238E27FC236}">
                  <a16:creationId xmlns:a16="http://schemas.microsoft.com/office/drawing/2014/main" id="{264945B1-3531-9655-9B87-D5ECD83120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10">
              <a:extLst>
                <a:ext uri="{FF2B5EF4-FFF2-40B4-BE49-F238E27FC236}">
                  <a16:creationId xmlns:a16="http://schemas.microsoft.com/office/drawing/2014/main" id="{2BC8898A-F81C-72B9-DF5A-4EA493D89BD3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115" name="Picture 11" descr="POINTSTA">
                <a:extLst>
                  <a:ext uri="{FF2B5EF4-FFF2-40B4-BE49-F238E27FC236}">
                    <a16:creationId xmlns:a16="http://schemas.microsoft.com/office/drawing/2014/main" id="{94F1AEB6-1300-D867-CFC6-1A932F0EE0D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6" name="Picture 12" descr="POINTSTA">
                <a:extLst>
                  <a:ext uri="{FF2B5EF4-FFF2-40B4-BE49-F238E27FC236}">
                    <a16:creationId xmlns:a16="http://schemas.microsoft.com/office/drawing/2014/main" id="{DFE6769C-3228-3A99-4C1A-52B385821D3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7" name="Picture 13" descr="POINTSTA">
                <a:extLst>
                  <a:ext uri="{FF2B5EF4-FFF2-40B4-BE49-F238E27FC236}">
                    <a16:creationId xmlns:a16="http://schemas.microsoft.com/office/drawing/2014/main" id="{585350B5-C001-3484-BD76-5DB8526AADB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8" name="Picture 14" descr="POINTSTA">
                <a:extLst>
                  <a:ext uri="{FF2B5EF4-FFF2-40B4-BE49-F238E27FC236}">
                    <a16:creationId xmlns:a16="http://schemas.microsoft.com/office/drawing/2014/main" id="{F7D94526-EDB5-DB0C-14D1-2D52BA3EEC9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9" name="Picture 15" descr="POINTSTA">
                <a:extLst>
                  <a:ext uri="{FF2B5EF4-FFF2-40B4-BE49-F238E27FC236}">
                    <a16:creationId xmlns:a16="http://schemas.microsoft.com/office/drawing/2014/main" id="{3D62E979-4370-C6CC-0B39-55C27FBDB18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Picture 16" descr="POINTSTA">
                <a:extLst>
                  <a:ext uri="{FF2B5EF4-FFF2-40B4-BE49-F238E27FC236}">
                    <a16:creationId xmlns:a16="http://schemas.microsoft.com/office/drawing/2014/main" id="{2272D073-A845-050D-EDEE-8335BC58346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Picture 17" descr="POINTSTA">
                <a:extLst>
                  <a:ext uri="{FF2B5EF4-FFF2-40B4-BE49-F238E27FC236}">
                    <a16:creationId xmlns:a16="http://schemas.microsoft.com/office/drawing/2014/main" id="{86087264-33FA-0641-8246-918BD2EF88C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18" descr="POINTSTA">
                <a:extLst>
                  <a:ext uri="{FF2B5EF4-FFF2-40B4-BE49-F238E27FC236}">
                    <a16:creationId xmlns:a16="http://schemas.microsoft.com/office/drawing/2014/main" id="{D2876E92-D6AC-FCAB-FCF2-0FB88A1BBBC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3" name="Picture 19" descr="POINTSTA">
                <a:extLst>
                  <a:ext uri="{FF2B5EF4-FFF2-40B4-BE49-F238E27FC236}">
                    <a16:creationId xmlns:a16="http://schemas.microsoft.com/office/drawing/2014/main" id="{A4B63A5B-8DA7-8CEE-1EB8-BB821EBDE4D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5" name="Group 20">
            <a:extLst>
              <a:ext uri="{FF2B5EF4-FFF2-40B4-BE49-F238E27FC236}">
                <a16:creationId xmlns:a16="http://schemas.microsoft.com/office/drawing/2014/main" id="{77894930-F166-5ECA-1648-8842AB091912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867776" y="5292726"/>
            <a:ext cx="1800225" cy="1565275"/>
            <a:chOff x="0" y="0"/>
            <a:chExt cx="1200" cy="1289"/>
          </a:xfrm>
        </p:grpSpPr>
        <p:sp>
          <p:nvSpPr>
            <p:cNvPr id="3090" name="Freeform 21">
              <a:extLst>
                <a:ext uri="{FF2B5EF4-FFF2-40B4-BE49-F238E27FC236}">
                  <a16:creationId xmlns:a16="http://schemas.microsoft.com/office/drawing/2014/main" id="{8FD3DBF3-35C7-7C33-F917-65C3412DA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2">
              <a:extLst>
                <a:ext uri="{FF2B5EF4-FFF2-40B4-BE49-F238E27FC236}">
                  <a16:creationId xmlns:a16="http://schemas.microsoft.com/office/drawing/2014/main" id="{60733548-0F95-4F74-3174-1A6B11984A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3">
              <a:extLst>
                <a:ext uri="{FF2B5EF4-FFF2-40B4-BE49-F238E27FC236}">
                  <a16:creationId xmlns:a16="http://schemas.microsoft.com/office/drawing/2014/main" id="{96B0B622-BC58-7519-F7AC-9A2BF8FFB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4">
              <a:extLst>
                <a:ext uri="{FF2B5EF4-FFF2-40B4-BE49-F238E27FC236}">
                  <a16:creationId xmlns:a16="http://schemas.microsoft.com/office/drawing/2014/main" id="{F0591BCC-FFBA-2EE7-EF24-9927CDEC0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5">
              <a:extLst>
                <a:ext uri="{FF2B5EF4-FFF2-40B4-BE49-F238E27FC236}">
                  <a16:creationId xmlns:a16="http://schemas.microsoft.com/office/drawing/2014/main" id="{B7FA1143-E1E3-D010-4237-63D9688C6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6">
              <a:extLst>
                <a:ext uri="{FF2B5EF4-FFF2-40B4-BE49-F238E27FC236}">
                  <a16:creationId xmlns:a16="http://schemas.microsoft.com/office/drawing/2014/main" id="{EC9795DA-28E6-3373-53A1-239718774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">
              <a:extLst>
                <a:ext uri="{FF2B5EF4-FFF2-40B4-BE49-F238E27FC236}">
                  <a16:creationId xmlns:a16="http://schemas.microsoft.com/office/drawing/2014/main" id="{2645CD80-EF42-DD50-0630-6F5E306CD9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7" name="Group 28">
              <a:extLst>
                <a:ext uri="{FF2B5EF4-FFF2-40B4-BE49-F238E27FC236}">
                  <a16:creationId xmlns:a16="http://schemas.microsoft.com/office/drawing/2014/main" id="{9E84688E-25D7-7463-7DE0-16EFA1FE25C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098" name="Picture 29" descr="POINTSTA">
                <a:extLst>
                  <a:ext uri="{FF2B5EF4-FFF2-40B4-BE49-F238E27FC236}">
                    <a16:creationId xmlns:a16="http://schemas.microsoft.com/office/drawing/2014/main" id="{F1456E08-30F7-54F2-323B-DB3B8D11196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9" name="Picture 30" descr="POINTSTA">
                <a:extLst>
                  <a:ext uri="{FF2B5EF4-FFF2-40B4-BE49-F238E27FC236}">
                    <a16:creationId xmlns:a16="http://schemas.microsoft.com/office/drawing/2014/main" id="{53391940-9C7F-11BD-722D-BFA7B67DC0C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0" name="Picture 31" descr="POINTSTA">
                <a:extLst>
                  <a:ext uri="{FF2B5EF4-FFF2-40B4-BE49-F238E27FC236}">
                    <a16:creationId xmlns:a16="http://schemas.microsoft.com/office/drawing/2014/main" id="{3C44E0D4-0B1F-8ADC-E2AE-EFC1A15EDCEB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1" name="Picture 32" descr="POINTSTA">
                <a:extLst>
                  <a:ext uri="{FF2B5EF4-FFF2-40B4-BE49-F238E27FC236}">
                    <a16:creationId xmlns:a16="http://schemas.microsoft.com/office/drawing/2014/main" id="{FEDB5744-CEDD-2556-9076-5A2DC8A7723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2" name="Picture 33" descr="POINTSTA">
                <a:extLst>
                  <a:ext uri="{FF2B5EF4-FFF2-40B4-BE49-F238E27FC236}">
                    <a16:creationId xmlns:a16="http://schemas.microsoft.com/office/drawing/2014/main" id="{36DDC36D-0BFC-1CC8-1D7E-DFF72E7008E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3" name="Picture 34" descr="POINTSTA">
                <a:extLst>
                  <a:ext uri="{FF2B5EF4-FFF2-40B4-BE49-F238E27FC236}">
                    <a16:creationId xmlns:a16="http://schemas.microsoft.com/office/drawing/2014/main" id="{90D8DC64-7CF3-DB81-44BF-EB7ED81DE098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5" descr="POINTSTA">
                <a:extLst>
                  <a:ext uri="{FF2B5EF4-FFF2-40B4-BE49-F238E27FC236}">
                    <a16:creationId xmlns:a16="http://schemas.microsoft.com/office/drawing/2014/main" id="{52E3F6CE-3FA4-9469-480F-BD3DBF29A42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5" name="Picture 36" descr="POINTSTA">
                <a:extLst>
                  <a:ext uri="{FF2B5EF4-FFF2-40B4-BE49-F238E27FC236}">
                    <a16:creationId xmlns:a16="http://schemas.microsoft.com/office/drawing/2014/main" id="{CAB0411F-046D-A4FE-6015-5CE76D16D2D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6" name="Picture 37" descr="POINTSTA">
                <a:extLst>
                  <a:ext uri="{FF2B5EF4-FFF2-40B4-BE49-F238E27FC236}">
                    <a16:creationId xmlns:a16="http://schemas.microsoft.com/office/drawing/2014/main" id="{CDCD520A-B180-462A-5DCA-443098F0F90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38" descr="20070910141832536">
            <a:extLst>
              <a:ext uri="{FF2B5EF4-FFF2-40B4-BE49-F238E27FC236}">
                <a16:creationId xmlns:a16="http://schemas.microsoft.com/office/drawing/2014/main" id="{78AADC90-3D59-A9A7-41C4-6880C9B8E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38825" y="5153025"/>
            <a:ext cx="8191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9" descr="20070910141832536">
            <a:extLst>
              <a:ext uri="{FF2B5EF4-FFF2-40B4-BE49-F238E27FC236}">
                <a16:creationId xmlns:a16="http://schemas.microsoft.com/office/drawing/2014/main" id="{1137D2E1-1D6F-8A66-B2E4-A15D78466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5000" y="-838200"/>
            <a:ext cx="8191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0" descr="20070910141832536">
            <a:extLst>
              <a:ext uri="{FF2B5EF4-FFF2-40B4-BE49-F238E27FC236}">
                <a16:creationId xmlns:a16="http://schemas.microsoft.com/office/drawing/2014/main" id="{57036040-BC0B-2CA0-5DA0-3BC27B940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86000"/>
            <a:ext cx="457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1" descr="20070910141832536">
            <a:extLst>
              <a:ext uri="{FF2B5EF4-FFF2-40B4-BE49-F238E27FC236}">
                <a16:creationId xmlns:a16="http://schemas.microsoft.com/office/drawing/2014/main" id="{C7058A0A-69CF-2D96-CC7E-E82BCC4FC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5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x53122380[1]">
            <a:extLst>
              <a:ext uri="{FF2B5EF4-FFF2-40B4-BE49-F238E27FC236}">
                <a16:creationId xmlns:a16="http://schemas.microsoft.com/office/drawing/2014/main" id="{26A69D32-A69D-6EE5-CCB7-3B570B55B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1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x53122380[1]">
            <a:extLst>
              <a:ext uri="{FF2B5EF4-FFF2-40B4-BE49-F238E27FC236}">
                <a16:creationId xmlns:a16="http://schemas.microsoft.com/office/drawing/2014/main" id="{75083F47-FE2E-A33D-98CA-2220C3AF1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x53122380[1]">
            <a:extLst>
              <a:ext uri="{FF2B5EF4-FFF2-40B4-BE49-F238E27FC236}">
                <a16:creationId xmlns:a16="http://schemas.microsoft.com/office/drawing/2014/main" id="{257C67A7-56E6-8694-79DF-513B13EF9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766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8" descr="x53122380[1]">
            <a:extLst>
              <a:ext uri="{FF2B5EF4-FFF2-40B4-BE49-F238E27FC236}">
                <a16:creationId xmlns:a16="http://schemas.microsoft.com/office/drawing/2014/main" id="{22482F89-4A00-72A9-A93B-896EF4B88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6" descr="5">
            <a:extLst>
              <a:ext uri="{FF2B5EF4-FFF2-40B4-BE49-F238E27FC236}">
                <a16:creationId xmlns:a16="http://schemas.microsoft.com/office/drawing/2014/main" id="{B530C23F-FD2B-0424-2B29-218684C49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72001"/>
            <a:ext cx="175101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7" descr="5">
            <a:extLst>
              <a:ext uri="{FF2B5EF4-FFF2-40B4-BE49-F238E27FC236}">
                <a16:creationId xmlns:a16="http://schemas.microsoft.com/office/drawing/2014/main" id="{E8026900-FD65-592C-520E-FE7EFF6EB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20201" y="-379413"/>
            <a:ext cx="1857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0" name="Text Box 48">
            <a:extLst>
              <a:ext uri="{FF2B5EF4-FFF2-40B4-BE49-F238E27FC236}">
                <a16:creationId xmlns:a16="http://schemas.microsoft.com/office/drawing/2014/main" id="{7419CC5E-36CA-50D3-75A2-AF9057C8E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913" y="1200652"/>
            <a:ext cx="7879773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động1: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Ổn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tổ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chức-Gây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hứng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thú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24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74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D6BB6-E9B1-0C18-083C-BEBEDB866A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40DEB964-5BEE-9DB8-7088-C4450BF43769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524001" y="1"/>
            <a:ext cx="1800225" cy="1565275"/>
            <a:chOff x="0" y="0"/>
            <a:chExt cx="1200" cy="1289"/>
          </a:xfrm>
        </p:grpSpPr>
        <p:sp>
          <p:nvSpPr>
            <p:cNvPr id="3107" name="Freeform 3">
              <a:extLst>
                <a:ext uri="{FF2B5EF4-FFF2-40B4-BE49-F238E27FC236}">
                  <a16:creationId xmlns:a16="http://schemas.microsoft.com/office/drawing/2014/main" id="{83A8E4AE-E1E1-11A7-A514-2190B7DB24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">
              <a:extLst>
                <a:ext uri="{FF2B5EF4-FFF2-40B4-BE49-F238E27FC236}">
                  <a16:creationId xmlns:a16="http://schemas.microsoft.com/office/drawing/2014/main" id="{47505703-2660-D304-7DE9-A5ADA72DF1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5">
              <a:extLst>
                <a:ext uri="{FF2B5EF4-FFF2-40B4-BE49-F238E27FC236}">
                  <a16:creationId xmlns:a16="http://schemas.microsoft.com/office/drawing/2014/main" id="{A68A6948-0C38-430E-8FB8-1075F737D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6">
              <a:extLst>
                <a:ext uri="{FF2B5EF4-FFF2-40B4-BE49-F238E27FC236}">
                  <a16:creationId xmlns:a16="http://schemas.microsoft.com/office/drawing/2014/main" id="{847646CA-EAB3-E5CD-2F57-FD08DAC55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7">
              <a:extLst>
                <a:ext uri="{FF2B5EF4-FFF2-40B4-BE49-F238E27FC236}">
                  <a16:creationId xmlns:a16="http://schemas.microsoft.com/office/drawing/2014/main" id="{60BD025E-F413-D669-EFCE-93BF7A0F3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8">
              <a:extLst>
                <a:ext uri="{FF2B5EF4-FFF2-40B4-BE49-F238E27FC236}">
                  <a16:creationId xmlns:a16="http://schemas.microsoft.com/office/drawing/2014/main" id="{89EF6A2C-971C-51F1-3A2F-97A7353CE4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9">
              <a:extLst>
                <a:ext uri="{FF2B5EF4-FFF2-40B4-BE49-F238E27FC236}">
                  <a16:creationId xmlns:a16="http://schemas.microsoft.com/office/drawing/2014/main" id="{32DECEA5-7529-37AD-E3AC-430B743C5C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10">
              <a:extLst>
                <a:ext uri="{FF2B5EF4-FFF2-40B4-BE49-F238E27FC236}">
                  <a16:creationId xmlns:a16="http://schemas.microsoft.com/office/drawing/2014/main" id="{5E4B085B-BDF8-59ED-369A-89F3EC818D2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115" name="Picture 11" descr="POINTSTA">
                <a:extLst>
                  <a:ext uri="{FF2B5EF4-FFF2-40B4-BE49-F238E27FC236}">
                    <a16:creationId xmlns:a16="http://schemas.microsoft.com/office/drawing/2014/main" id="{C8FEA746-FCAE-EC68-E6F7-7B90BCECAFA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6" name="Picture 12" descr="POINTSTA">
                <a:extLst>
                  <a:ext uri="{FF2B5EF4-FFF2-40B4-BE49-F238E27FC236}">
                    <a16:creationId xmlns:a16="http://schemas.microsoft.com/office/drawing/2014/main" id="{D919BFC3-A333-D033-F10F-74AD26FCF55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7" name="Picture 13" descr="POINTSTA">
                <a:extLst>
                  <a:ext uri="{FF2B5EF4-FFF2-40B4-BE49-F238E27FC236}">
                    <a16:creationId xmlns:a16="http://schemas.microsoft.com/office/drawing/2014/main" id="{0C4D670F-39A1-7552-C562-27B102604A1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8" name="Picture 14" descr="POINTSTA">
                <a:extLst>
                  <a:ext uri="{FF2B5EF4-FFF2-40B4-BE49-F238E27FC236}">
                    <a16:creationId xmlns:a16="http://schemas.microsoft.com/office/drawing/2014/main" id="{190F8F42-48E5-ED63-4446-7203ED24674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9" name="Picture 15" descr="POINTSTA">
                <a:extLst>
                  <a:ext uri="{FF2B5EF4-FFF2-40B4-BE49-F238E27FC236}">
                    <a16:creationId xmlns:a16="http://schemas.microsoft.com/office/drawing/2014/main" id="{DB1CC2FF-ED60-6A5F-6C2D-A9291A65E78E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Picture 16" descr="POINTSTA">
                <a:extLst>
                  <a:ext uri="{FF2B5EF4-FFF2-40B4-BE49-F238E27FC236}">
                    <a16:creationId xmlns:a16="http://schemas.microsoft.com/office/drawing/2014/main" id="{7E81D116-BBEE-3DEC-F43D-1641C3FE411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Picture 17" descr="POINTSTA">
                <a:extLst>
                  <a:ext uri="{FF2B5EF4-FFF2-40B4-BE49-F238E27FC236}">
                    <a16:creationId xmlns:a16="http://schemas.microsoft.com/office/drawing/2014/main" id="{0A804C84-44C2-4548-D7EE-57BF6EC69762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18" descr="POINTSTA">
                <a:extLst>
                  <a:ext uri="{FF2B5EF4-FFF2-40B4-BE49-F238E27FC236}">
                    <a16:creationId xmlns:a16="http://schemas.microsoft.com/office/drawing/2014/main" id="{01B5D02A-2C1E-3E4A-49E0-74265B07ABF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3" name="Picture 19" descr="POINTSTA">
                <a:extLst>
                  <a:ext uri="{FF2B5EF4-FFF2-40B4-BE49-F238E27FC236}">
                    <a16:creationId xmlns:a16="http://schemas.microsoft.com/office/drawing/2014/main" id="{569B01FD-A7D0-E73A-97EF-EBEFFDB3B03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5" name="Group 20">
            <a:extLst>
              <a:ext uri="{FF2B5EF4-FFF2-40B4-BE49-F238E27FC236}">
                <a16:creationId xmlns:a16="http://schemas.microsoft.com/office/drawing/2014/main" id="{EF0BD2A1-8C9B-03B5-4901-398AC5FCFA9E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867776" y="5292726"/>
            <a:ext cx="1800225" cy="1565275"/>
            <a:chOff x="0" y="0"/>
            <a:chExt cx="1200" cy="1289"/>
          </a:xfrm>
        </p:grpSpPr>
        <p:sp>
          <p:nvSpPr>
            <p:cNvPr id="3090" name="Freeform 21">
              <a:extLst>
                <a:ext uri="{FF2B5EF4-FFF2-40B4-BE49-F238E27FC236}">
                  <a16:creationId xmlns:a16="http://schemas.microsoft.com/office/drawing/2014/main" id="{A0C2E01C-331D-3591-A8FE-29712F20E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2">
              <a:extLst>
                <a:ext uri="{FF2B5EF4-FFF2-40B4-BE49-F238E27FC236}">
                  <a16:creationId xmlns:a16="http://schemas.microsoft.com/office/drawing/2014/main" id="{09307C2D-25C0-66E4-B1FB-65BAF8EBE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3">
              <a:extLst>
                <a:ext uri="{FF2B5EF4-FFF2-40B4-BE49-F238E27FC236}">
                  <a16:creationId xmlns:a16="http://schemas.microsoft.com/office/drawing/2014/main" id="{32525679-6169-0493-5E17-1E0734626E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4">
              <a:extLst>
                <a:ext uri="{FF2B5EF4-FFF2-40B4-BE49-F238E27FC236}">
                  <a16:creationId xmlns:a16="http://schemas.microsoft.com/office/drawing/2014/main" id="{833D361E-8A6F-E9D4-7E8B-65C3D870E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5">
              <a:extLst>
                <a:ext uri="{FF2B5EF4-FFF2-40B4-BE49-F238E27FC236}">
                  <a16:creationId xmlns:a16="http://schemas.microsoft.com/office/drawing/2014/main" id="{BB9E58C0-4E65-B021-7584-A19A91E82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6">
              <a:extLst>
                <a:ext uri="{FF2B5EF4-FFF2-40B4-BE49-F238E27FC236}">
                  <a16:creationId xmlns:a16="http://schemas.microsoft.com/office/drawing/2014/main" id="{CED65424-B1D1-68B8-09D8-E952FCD451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">
              <a:extLst>
                <a:ext uri="{FF2B5EF4-FFF2-40B4-BE49-F238E27FC236}">
                  <a16:creationId xmlns:a16="http://schemas.microsoft.com/office/drawing/2014/main" id="{46DECA68-6F8E-7AD4-1E4B-5FDC4A9B66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7" name="Group 28">
              <a:extLst>
                <a:ext uri="{FF2B5EF4-FFF2-40B4-BE49-F238E27FC236}">
                  <a16:creationId xmlns:a16="http://schemas.microsoft.com/office/drawing/2014/main" id="{9DE59BEA-770D-DEE2-678A-446136FF6EF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098" name="Picture 29" descr="POINTSTA">
                <a:extLst>
                  <a:ext uri="{FF2B5EF4-FFF2-40B4-BE49-F238E27FC236}">
                    <a16:creationId xmlns:a16="http://schemas.microsoft.com/office/drawing/2014/main" id="{EF59B0A2-9049-78F5-D9C3-B9FD64C35D9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9" name="Picture 30" descr="POINTSTA">
                <a:extLst>
                  <a:ext uri="{FF2B5EF4-FFF2-40B4-BE49-F238E27FC236}">
                    <a16:creationId xmlns:a16="http://schemas.microsoft.com/office/drawing/2014/main" id="{88E2DD26-4E88-9127-1210-B290BF511BF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0" name="Picture 31" descr="POINTSTA">
                <a:extLst>
                  <a:ext uri="{FF2B5EF4-FFF2-40B4-BE49-F238E27FC236}">
                    <a16:creationId xmlns:a16="http://schemas.microsoft.com/office/drawing/2014/main" id="{267567B4-FC2A-738E-A589-8934D32ED56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1" name="Picture 32" descr="POINTSTA">
                <a:extLst>
                  <a:ext uri="{FF2B5EF4-FFF2-40B4-BE49-F238E27FC236}">
                    <a16:creationId xmlns:a16="http://schemas.microsoft.com/office/drawing/2014/main" id="{D0FD08C0-10E2-F71B-7659-902288B73C4A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2" name="Picture 33" descr="POINTSTA">
                <a:extLst>
                  <a:ext uri="{FF2B5EF4-FFF2-40B4-BE49-F238E27FC236}">
                    <a16:creationId xmlns:a16="http://schemas.microsoft.com/office/drawing/2014/main" id="{AD14C872-6B29-4A01-B369-00F38820AE0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3" name="Picture 34" descr="POINTSTA">
                <a:extLst>
                  <a:ext uri="{FF2B5EF4-FFF2-40B4-BE49-F238E27FC236}">
                    <a16:creationId xmlns:a16="http://schemas.microsoft.com/office/drawing/2014/main" id="{96B51074-41C6-F357-B3E6-8701D6223C0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5" descr="POINTSTA">
                <a:extLst>
                  <a:ext uri="{FF2B5EF4-FFF2-40B4-BE49-F238E27FC236}">
                    <a16:creationId xmlns:a16="http://schemas.microsoft.com/office/drawing/2014/main" id="{D4A25517-54E2-E117-0798-1A90E3CBE28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5" name="Picture 36" descr="POINTSTA">
                <a:extLst>
                  <a:ext uri="{FF2B5EF4-FFF2-40B4-BE49-F238E27FC236}">
                    <a16:creationId xmlns:a16="http://schemas.microsoft.com/office/drawing/2014/main" id="{B0DAA619-96C9-6698-776D-F3EFBF5AAB41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6" name="Picture 37" descr="POINTSTA">
                <a:extLst>
                  <a:ext uri="{FF2B5EF4-FFF2-40B4-BE49-F238E27FC236}">
                    <a16:creationId xmlns:a16="http://schemas.microsoft.com/office/drawing/2014/main" id="{A7F54C1E-F5BE-F3E8-778D-B336983BFE0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38" descr="20070910141832536">
            <a:extLst>
              <a:ext uri="{FF2B5EF4-FFF2-40B4-BE49-F238E27FC236}">
                <a16:creationId xmlns:a16="http://schemas.microsoft.com/office/drawing/2014/main" id="{145CCA74-690F-9C1E-473B-2549B4A74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38825" y="5153025"/>
            <a:ext cx="8191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9" descr="20070910141832536">
            <a:extLst>
              <a:ext uri="{FF2B5EF4-FFF2-40B4-BE49-F238E27FC236}">
                <a16:creationId xmlns:a16="http://schemas.microsoft.com/office/drawing/2014/main" id="{B5620E86-74CB-DFDF-A42C-8C2722EEC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5000" y="-838200"/>
            <a:ext cx="8191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0" descr="20070910141832536">
            <a:extLst>
              <a:ext uri="{FF2B5EF4-FFF2-40B4-BE49-F238E27FC236}">
                <a16:creationId xmlns:a16="http://schemas.microsoft.com/office/drawing/2014/main" id="{980A861A-6C01-3BF9-1B88-66EFB221F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86000"/>
            <a:ext cx="457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1" descr="20070910141832536">
            <a:extLst>
              <a:ext uri="{FF2B5EF4-FFF2-40B4-BE49-F238E27FC236}">
                <a16:creationId xmlns:a16="http://schemas.microsoft.com/office/drawing/2014/main" id="{46AD53D5-668C-BB2E-8034-4FC4B558F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5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x53122380[1]">
            <a:extLst>
              <a:ext uri="{FF2B5EF4-FFF2-40B4-BE49-F238E27FC236}">
                <a16:creationId xmlns:a16="http://schemas.microsoft.com/office/drawing/2014/main" id="{D326BC70-B388-21FB-1786-BD6B65857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1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x53122380[1]">
            <a:extLst>
              <a:ext uri="{FF2B5EF4-FFF2-40B4-BE49-F238E27FC236}">
                <a16:creationId xmlns:a16="http://schemas.microsoft.com/office/drawing/2014/main" id="{5154BF0A-4A05-5841-48B2-156EE5F42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x53122380[1]">
            <a:extLst>
              <a:ext uri="{FF2B5EF4-FFF2-40B4-BE49-F238E27FC236}">
                <a16:creationId xmlns:a16="http://schemas.microsoft.com/office/drawing/2014/main" id="{735CCAC6-19A8-174A-A39D-D9E7C8E29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766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8" descr="x53122380[1]">
            <a:extLst>
              <a:ext uri="{FF2B5EF4-FFF2-40B4-BE49-F238E27FC236}">
                <a16:creationId xmlns:a16="http://schemas.microsoft.com/office/drawing/2014/main" id="{499935FA-B2D9-BF77-BFD2-1E75D29F5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6" descr="5">
            <a:extLst>
              <a:ext uri="{FF2B5EF4-FFF2-40B4-BE49-F238E27FC236}">
                <a16:creationId xmlns:a16="http://schemas.microsoft.com/office/drawing/2014/main" id="{671E4291-AE8A-25E9-8387-E7884D377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72001"/>
            <a:ext cx="175101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7" descr="5">
            <a:extLst>
              <a:ext uri="{FF2B5EF4-FFF2-40B4-BE49-F238E27FC236}">
                <a16:creationId xmlns:a16="http://schemas.microsoft.com/office/drawing/2014/main" id="{C5FA1559-2A19-7748-6127-305C33C0D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20201" y="-379413"/>
            <a:ext cx="1857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0" name="Text Box 48">
            <a:extLst>
              <a:ext uri="{FF2B5EF4-FFF2-40B4-BE49-F238E27FC236}">
                <a16:creationId xmlns:a16="http://schemas.microsoft.com/office/drawing/2014/main" id="{5274B64E-3083-9387-2DB0-E17EC38CE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913" y="1200652"/>
            <a:ext cx="787977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động1: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Trò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vụ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cháy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nguyên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24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1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2331" y="747312"/>
            <a:ext cx="10293533" cy="616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07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9DB03-1A8C-109F-CA19-E77B14A1A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7578D-5FB7-56A6-B4DE-8F7A392C4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ình Ảnh Cháy Nổ Kinh Hoàng Những Năm Gần Đây">
            <a:extLst>
              <a:ext uri="{FF2B5EF4-FFF2-40B4-BE49-F238E27FC236}">
                <a16:creationId xmlns:a16="http://schemas.microsoft.com/office/drawing/2014/main" id="{DEBEC406-F01F-CFC5-BD14-6684E3918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6"/>
            <a:ext cx="10515600" cy="594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252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77B9C-26E8-3441-A4CE-F5C59943D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43E9B-533F-F820-07DE-17AF5D77D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Những hình ảnh kinh hoàng của vụ cháy nổ kho chứa sơn ở Bắc Ninh">
            <a:extLst>
              <a:ext uri="{FF2B5EF4-FFF2-40B4-BE49-F238E27FC236}">
                <a16:creationId xmlns:a16="http://schemas.microsoft.com/office/drawing/2014/main" id="{6488998F-A2D6-4707-D567-E637EA45C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804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8E081-75CF-61CD-D9AB-1A7C6B71B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Hình ảnh về các vụ cháy, nổ cây xăng ảnh hưởng đến người dân | Giáo dục  Việt Nam">
            <a:extLst>
              <a:ext uri="{FF2B5EF4-FFF2-40B4-BE49-F238E27FC236}">
                <a16:creationId xmlns:a16="http://schemas.microsoft.com/office/drawing/2014/main" id="{337B8130-CC76-DE66-C01F-59ACBE2169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85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088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3DA4D-1B0B-0AF6-E584-431E9B7E6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1273-ABEA-15B8-5379-8CB32AB39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Bộ Công an giải đáp các thắc mắc về phòng cháy, chữa cháy">
            <a:extLst>
              <a:ext uri="{FF2B5EF4-FFF2-40B4-BE49-F238E27FC236}">
                <a16:creationId xmlns:a16="http://schemas.microsoft.com/office/drawing/2014/main" id="{770A9ED4-9B96-A2BF-DB5F-1ED367F03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84" y="365125"/>
            <a:ext cx="10644116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512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C34F03-2EF0-23BA-CB58-F865B7B8C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D3933A6C-B39C-2EBF-9222-A6FBB4B1DA79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1524001" y="1"/>
            <a:ext cx="1800225" cy="1565275"/>
            <a:chOff x="0" y="0"/>
            <a:chExt cx="1200" cy="1289"/>
          </a:xfrm>
        </p:grpSpPr>
        <p:sp>
          <p:nvSpPr>
            <p:cNvPr id="3107" name="Freeform 3">
              <a:extLst>
                <a:ext uri="{FF2B5EF4-FFF2-40B4-BE49-F238E27FC236}">
                  <a16:creationId xmlns:a16="http://schemas.microsoft.com/office/drawing/2014/main" id="{3CBC41BD-2489-883E-8BD4-3456201A7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4">
              <a:extLst>
                <a:ext uri="{FF2B5EF4-FFF2-40B4-BE49-F238E27FC236}">
                  <a16:creationId xmlns:a16="http://schemas.microsoft.com/office/drawing/2014/main" id="{F1615938-7A93-2755-7EE2-AED9F311B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5">
              <a:extLst>
                <a:ext uri="{FF2B5EF4-FFF2-40B4-BE49-F238E27FC236}">
                  <a16:creationId xmlns:a16="http://schemas.microsoft.com/office/drawing/2014/main" id="{7EFFC3A1-869C-0A7C-95B4-9D715A89E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6">
              <a:extLst>
                <a:ext uri="{FF2B5EF4-FFF2-40B4-BE49-F238E27FC236}">
                  <a16:creationId xmlns:a16="http://schemas.microsoft.com/office/drawing/2014/main" id="{463ABA74-A06E-1BF4-CE6B-73C93FB52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7">
              <a:extLst>
                <a:ext uri="{FF2B5EF4-FFF2-40B4-BE49-F238E27FC236}">
                  <a16:creationId xmlns:a16="http://schemas.microsoft.com/office/drawing/2014/main" id="{67347893-0988-4829-B32B-4C7EA27FB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8">
              <a:extLst>
                <a:ext uri="{FF2B5EF4-FFF2-40B4-BE49-F238E27FC236}">
                  <a16:creationId xmlns:a16="http://schemas.microsoft.com/office/drawing/2014/main" id="{0779D63C-6AD6-89D2-199A-81AE47EDBE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9">
              <a:extLst>
                <a:ext uri="{FF2B5EF4-FFF2-40B4-BE49-F238E27FC236}">
                  <a16:creationId xmlns:a16="http://schemas.microsoft.com/office/drawing/2014/main" id="{C63860D5-4291-082C-E97B-24A3270DB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14" name="Group 10">
              <a:extLst>
                <a:ext uri="{FF2B5EF4-FFF2-40B4-BE49-F238E27FC236}">
                  <a16:creationId xmlns:a16="http://schemas.microsoft.com/office/drawing/2014/main" id="{DF3557A3-8A25-F85D-16AD-9E92068D121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115" name="Picture 11" descr="POINTSTA">
                <a:extLst>
                  <a:ext uri="{FF2B5EF4-FFF2-40B4-BE49-F238E27FC236}">
                    <a16:creationId xmlns:a16="http://schemas.microsoft.com/office/drawing/2014/main" id="{3EAB8CA0-F8D8-0D7B-A10E-3C16CAB81B8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6" name="Picture 12" descr="POINTSTA">
                <a:extLst>
                  <a:ext uri="{FF2B5EF4-FFF2-40B4-BE49-F238E27FC236}">
                    <a16:creationId xmlns:a16="http://schemas.microsoft.com/office/drawing/2014/main" id="{B7B90074-C074-FC84-8CF9-CBDDCD47F497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7" name="Picture 13" descr="POINTSTA">
                <a:extLst>
                  <a:ext uri="{FF2B5EF4-FFF2-40B4-BE49-F238E27FC236}">
                    <a16:creationId xmlns:a16="http://schemas.microsoft.com/office/drawing/2014/main" id="{0ADB6D13-FB17-1EE8-6B54-43E59D582B7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8" name="Picture 14" descr="POINTSTA">
                <a:extLst>
                  <a:ext uri="{FF2B5EF4-FFF2-40B4-BE49-F238E27FC236}">
                    <a16:creationId xmlns:a16="http://schemas.microsoft.com/office/drawing/2014/main" id="{343F8251-1A91-9C4F-A055-0C3BF218EA0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19" name="Picture 15" descr="POINTSTA">
                <a:extLst>
                  <a:ext uri="{FF2B5EF4-FFF2-40B4-BE49-F238E27FC236}">
                    <a16:creationId xmlns:a16="http://schemas.microsoft.com/office/drawing/2014/main" id="{8868534B-F2D6-E8BD-36CD-89261C632CB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" name="Picture 16" descr="POINTSTA">
                <a:extLst>
                  <a:ext uri="{FF2B5EF4-FFF2-40B4-BE49-F238E27FC236}">
                    <a16:creationId xmlns:a16="http://schemas.microsoft.com/office/drawing/2014/main" id="{81914E79-D0EC-147C-7830-A4FF578D717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" name="Picture 17" descr="POINTSTA">
                <a:extLst>
                  <a:ext uri="{FF2B5EF4-FFF2-40B4-BE49-F238E27FC236}">
                    <a16:creationId xmlns:a16="http://schemas.microsoft.com/office/drawing/2014/main" id="{ADF9EBC3-2D85-83AE-87A0-F316D6103C8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" name="Picture 18" descr="POINTSTA">
                <a:extLst>
                  <a:ext uri="{FF2B5EF4-FFF2-40B4-BE49-F238E27FC236}">
                    <a16:creationId xmlns:a16="http://schemas.microsoft.com/office/drawing/2014/main" id="{465CB235-E37E-23E0-7C87-198E2C8ABCD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23" name="Picture 19" descr="POINTSTA">
                <a:extLst>
                  <a:ext uri="{FF2B5EF4-FFF2-40B4-BE49-F238E27FC236}">
                    <a16:creationId xmlns:a16="http://schemas.microsoft.com/office/drawing/2014/main" id="{E6E3DC23-FFF5-70CF-3138-5698EE7924D0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3075" name="Group 20">
            <a:extLst>
              <a:ext uri="{FF2B5EF4-FFF2-40B4-BE49-F238E27FC236}">
                <a16:creationId xmlns:a16="http://schemas.microsoft.com/office/drawing/2014/main" id="{9FACAF98-499A-A735-B5D2-31DEB4DC5A07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867776" y="5292726"/>
            <a:ext cx="1800225" cy="1565275"/>
            <a:chOff x="0" y="0"/>
            <a:chExt cx="1200" cy="1289"/>
          </a:xfrm>
        </p:grpSpPr>
        <p:sp>
          <p:nvSpPr>
            <p:cNvPr id="3090" name="Freeform 21">
              <a:extLst>
                <a:ext uri="{FF2B5EF4-FFF2-40B4-BE49-F238E27FC236}">
                  <a16:creationId xmlns:a16="http://schemas.microsoft.com/office/drawing/2014/main" id="{0346E20E-7A4E-875F-1381-7C1B73A0E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669" cy="393"/>
            </a:xfrm>
            <a:custGeom>
              <a:avLst/>
              <a:gdLst>
                <a:gd name="T0" fmla="*/ 0 w 1337"/>
                <a:gd name="T1" fmla="*/ 2 h 1572"/>
                <a:gd name="T2" fmla="*/ 5 w 1337"/>
                <a:gd name="T3" fmla="*/ 2 h 1572"/>
                <a:gd name="T4" fmla="*/ 9 w 1337"/>
                <a:gd name="T5" fmla="*/ 2 h 1572"/>
                <a:gd name="T6" fmla="*/ 13 w 1337"/>
                <a:gd name="T7" fmla="*/ 2 h 1572"/>
                <a:gd name="T8" fmla="*/ 17 w 1337"/>
                <a:gd name="T9" fmla="*/ 2 h 1572"/>
                <a:gd name="T10" fmla="*/ 20 w 1337"/>
                <a:gd name="T11" fmla="*/ 2 h 1572"/>
                <a:gd name="T12" fmla="*/ 24 w 1337"/>
                <a:gd name="T13" fmla="*/ 1 h 1572"/>
                <a:gd name="T14" fmla="*/ 27 w 1337"/>
                <a:gd name="T15" fmla="*/ 1 h 1572"/>
                <a:gd name="T16" fmla="*/ 30 w 1337"/>
                <a:gd name="T17" fmla="*/ 1 h 1572"/>
                <a:gd name="T18" fmla="*/ 33 w 1337"/>
                <a:gd name="T19" fmla="*/ 1 h 1572"/>
                <a:gd name="T20" fmla="*/ 35 w 1337"/>
                <a:gd name="T21" fmla="*/ 1 h 1572"/>
                <a:gd name="T22" fmla="*/ 37 w 1337"/>
                <a:gd name="T23" fmla="*/ 1 h 1572"/>
                <a:gd name="T24" fmla="*/ 39 w 1337"/>
                <a:gd name="T25" fmla="*/ 1 h 1572"/>
                <a:gd name="T26" fmla="*/ 40 w 1337"/>
                <a:gd name="T27" fmla="*/ 1 h 1572"/>
                <a:gd name="T28" fmla="*/ 41 w 1337"/>
                <a:gd name="T29" fmla="*/ 0 h 1572"/>
                <a:gd name="T30" fmla="*/ 42 w 1337"/>
                <a:gd name="T31" fmla="*/ 0 h 1572"/>
                <a:gd name="T32" fmla="*/ 42 w 1337"/>
                <a:gd name="T33" fmla="*/ 0 h 1572"/>
                <a:gd name="T34" fmla="*/ 39 w 1337"/>
                <a:gd name="T35" fmla="*/ 0 h 1572"/>
                <a:gd name="T36" fmla="*/ 39 w 1337"/>
                <a:gd name="T37" fmla="*/ 0 h 1572"/>
                <a:gd name="T38" fmla="*/ 39 w 1337"/>
                <a:gd name="T39" fmla="*/ 0 h 1572"/>
                <a:gd name="T40" fmla="*/ 38 w 1337"/>
                <a:gd name="T41" fmla="*/ 1 h 1572"/>
                <a:gd name="T42" fmla="*/ 36 w 1337"/>
                <a:gd name="T43" fmla="*/ 1 h 1572"/>
                <a:gd name="T44" fmla="*/ 35 w 1337"/>
                <a:gd name="T45" fmla="*/ 1 h 1572"/>
                <a:gd name="T46" fmla="*/ 33 w 1337"/>
                <a:gd name="T47" fmla="*/ 1 h 1572"/>
                <a:gd name="T48" fmla="*/ 31 w 1337"/>
                <a:gd name="T49" fmla="*/ 1 h 1572"/>
                <a:gd name="T50" fmla="*/ 28 w 1337"/>
                <a:gd name="T51" fmla="*/ 1 h 1572"/>
                <a:gd name="T52" fmla="*/ 25 w 1337"/>
                <a:gd name="T53" fmla="*/ 1 h 1572"/>
                <a:gd name="T54" fmla="*/ 22 w 1337"/>
                <a:gd name="T55" fmla="*/ 1 h 1572"/>
                <a:gd name="T56" fmla="*/ 19 w 1337"/>
                <a:gd name="T57" fmla="*/ 1 h 1572"/>
                <a:gd name="T58" fmla="*/ 16 w 1337"/>
                <a:gd name="T59" fmla="*/ 1 h 1572"/>
                <a:gd name="T60" fmla="*/ 12 w 1337"/>
                <a:gd name="T61" fmla="*/ 2 h 1572"/>
                <a:gd name="T62" fmla="*/ 8 w 1337"/>
                <a:gd name="T63" fmla="*/ 2 h 1572"/>
                <a:gd name="T64" fmla="*/ 4 w 1337"/>
                <a:gd name="T65" fmla="*/ 2 h 1572"/>
                <a:gd name="T66" fmla="*/ 0 w 1337"/>
                <a:gd name="T67" fmla="*/ 2 h 1572"/>
                <a:gd name="T68" fmla="*/ 0 w 1337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7"/>
                <a:gd name="T106" fmla="*/ 0 h 1572"/>
                <a:gd name="T107" fmla="*/ 1337 w 1337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7" h="1572">
                  <a:moveTo>
                    <a:pt x="0" y="1572"/>
                  </a:moveTo>
                  <a:lnTo>
                    <a:pt x="136" y="1565"/>
                  </a:lnTo>
                  <a:lnTo>
                    <a:pt x="269" y="1541"/>
                  </a:lnTo>
                  <a:lnTo>
                    <a:pt x="398" y="1500"/>
                  </a:lnTo>
                  <a:lnTo>
                    <a:pt x="521" y="1447"/>
                  </a:lnTo>
                  <a:lnTo>
                    <a:pt x="637" y="1382"/>
                  </a:lnTo>
                  <a:lnTo>
                    <a:pt x="748" y="1304"/>
                  </a:lnTo>
                  <a:lnTo>
                    <a:pt x="850" y="1213"/>
                  </a:lnTo>
                  <a:lnTo>
                    <a:pt x="946" y="1112"/>
                  </a:lnTo>
                  <a:lnTo>
                    <a:pt x="1032" y="999"/>
                  </a:lnTo>
                  <a:lnTo>
                    <a:pt x="1109" y="879"/>
                  </a:lnTo>
                  <a:lnTo>
                    <a:pt x="1176" y="749"/>
                  </a:lnTo>
                  <a:lnTo>
                    <a:pt x="1231" y="612"/>
                  </a:lnTo>
                  <a:lnTo>
                    <a:pt x="1276" y="468"/>
                  </a:lnTo>
                  <a:lnTo>
                    <a:pt x="1311" y="316"/>
                  </a:lnTo>
                  <a:lnTo>
                    <a:pt x="1331" y="160"/>
                  </a:lnTo>
                  <a:lnTo>
                    <a:pt x="1337" y="0"/>
                  </a:lnTo>
                  <a:lnTo>
                    <a:pt x="1245" y="0"/>
                  </a:lnTo>
                  <a:lnTo>
                    <a:pt x="1238" y="149"/>
                  </a:lnTo>
                  <a:lnTo>
                    <a:pt x="1221" y="297"/>
                  </a:lnTo>
                  <a:lnTo>
                    <a:pt x="1189" y="436"/>
                  </a:lnTo>
                  <a:lnTo>
                    <a:pt x="1148" y="570"/>
                  </a:lnTo>
                  <a:lnTo>
                    <a:pt x="1094" y="698"/>
                  </a:lnTo>
                  <a:lnTo>
                    <a:pt x="1033" y="817"/>
                  </a:lnTo>
                  <a:lnTo>
                    <a:pt x="961" y="931"/>
                  </a:lnTo>
                  <a:lnTo>
                    <a:pt x="881" y="1035"/>
                  </a:lnTo>
                  <a:lnTo>
                    <a:pt x="793" y="1130"/>
                  </a:lnTo>
                  <a:lnTo>
                    <a:pt x="696" y="1214"/>
                  </a:lnTo>
                  <a:lnTo>
                    <a:pt x="594" y="1286"/>
                  </a:lnTo>
                  <a:lnTo>
                    <a:pt x="485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8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2">
              <a:extLst>
                <a:ext uri="{FF2B5EF4-FFF2-40B4-BE49-F238E27FC236}">
                  <a16:creationId xmlns:a16="http://schemas.microsoft.com/office/drawing/2014/main" id="{63C35EC0-BAE0-CCA8-201E-8D02E1B2B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88" cy="346"/>
            </a:xfrm>
            <a:custGeom>
              <a:avLst/>
              <a:gdLst>
                <a:gd name="T0" fmla="*/ 34 w 1176"/>
                <a:gd name="T1" fmla="*/ 0 h 1382"/>
                <a:gd name="T2" fmla="*/ 34 w 1176"/>
                <a:gd name="T3" fmla="*/ 0 h 1382"/>
                <a:gd name="T4" fmla="*/ 34 w 1176"/>
                <a:gd name="T5" fmla="*/ 0 h 1382"/>
                <a:gd name="T6" fmla="*/ 33 w 1176"/>
                <a:gd name="T7" fmla="*/ 1 h 1382"/>
                <a:gd name="T8" fmla="*/ 32 w 1176"/>
                <a:gd name="T9" fmla="*/ 1 h 1382"/>
                <a:gd name="T10" fmla="*/ 30 w 1176"/>
                <a:gd name="T11" fmla="*/ 1 h 1382"/>
                <a:gd name="T12" fmla="*/ 29 w 1176"/>
                <a:gd name="T13" fmla="*/ 1 h 1382"/>
                <a:gd name="T14" fmla="*/ 27 w 1176"/>
                <a:gd name="T15" fmla="*/ 1 h 1382"/>
                <a:gd name="T16" fmla="*/ 24 w 1176"/>
                <a:gd name="T17" fmla="*/ 1 h 1382"/>
                <a:gd name="T18" fmla="*/ 22 w 1176"/>
                <a:gd name="T19" fmla="*/ 1 h 1382"/>
                <a:gd name="T20" fmla="*/ 19 w 1176"/>
                <a:gd name="T21" fmla="*/ 1 h 1382"/>
                <a:gd name="T22" fmla="*/ 17 w 1176"/>
                <a:gd name="T23" fmla="*/ 1 h 1382"/>
                <a:gd name="T24" fmla="*/ 14 w 1176"/>
                <a:gd name="T25" fmla="*/ 1 h 1382"/>
                <a:gd name="T26" fmla="*/ 11 w 1176"/>
                <a:gd name="T27" fmla="*/ 1 h 1382"/>
                <a:gd name="T28" fmla="*/ 7 w 1176"/>
                <a:gd name="T29" fmla="*/ 1 h 1382"/>
                <a:gd name="T30" fmla="*/ 4 w 1176"/>
                <a:gd name="T31" fmla="*/ 1 h 1382"/>
                <a:gd name="T32" fmla="*/ 0 w 1176"/>
                <a:gd name="T33" fmla="*/ 1 h 1382"/>
                <a:gd name="T34" fmla="*/ 0 w 1176"/>
                <a:gd name="T35" fmla="*/ 2 h 1382"/>
                <a:gd name="T36" fmla="*/ 4 w 1176"/>
                <a:gd name="T37" fmla="*/ 2 h 1382"/>
                <a:gd name="T38" fmla="*/ 8 w 1176"/>
                <a:gd name="T39" fmla="*/ 1 h 1382"/>
                <a:gd name="T40" fmla="*/ 11 w 1176"/>
                <a:gd name="T41" fmla="*/ 1 h 1382"/>
                <a:gd name="T42" fmla="*/ 15 w 1176"/>
                <a:gd name="T43" fmla="*/ 1 h 1382"/>
                <a:gd name="T44" fmla="*/ 18 w 1176"/>
                <a:gd name="T45" fmla="*/ 1 h 1382"/>
                <a:gd name="T46" fmla="*/ 21 w 1176"/>
                <a:gd name="T47" fmla="*/ 1 h 1382"/>
                <a:gd name="T48" fmla="*/ 24 w 1176"/>
                <a:gd name="T49" fmla="*/ 1 h 1382"/>
                <a:gd name="T50" fmla="*/ 26 w 1176"/>
                <a:gd name="T51" fmla="*/ 1 h 1382"/>
                <a:gd name="T52" fmla="*/ 29 w 1176"/>
                <a:gd name="T53" fmla="*/ 1 h 1382"/>
                <a:gd name="T54" fmla="*/ 31 w 1176"/>
                <a:gd name="T55" fmla="*/ 1 h 1382"/>
                <a:gd name="T56" fmla="*/ 33 w 1176"/>
                <a:gd name="T57" fmla="*/ 1 h 1382"/>
                <a:gd name="T58" fmla="*/ 34 w 1176"/>
                <a:gd name="T59" fmla="*/ 1 h 1382"/>
                <a:gd name="T60" fmla="*/ 36 w 1176"/>
                <a:gd name="T61" fmla="*/ 1 h 1382"/>
                <a:gd name="T62" fmla="*/ 36 w 1176"/>
                <a:gd name="T63" fmla="*/ 0 h 1382"/>
                <a:gd name="T64" fmla="*/ 37 w 1176"/>
                <a:gd name="T65" fmla="*/ 0 h 1382"/>
                <a:gd name="T66" fmla="*/ 37 w 1176"/>
                <a:gd name="T67" fmla="*/ 0 h 1382"/>
                <a:gd name="T68" fmla="*/ 34 w 1176"/>
                <a:gd name="T69" fmla="*/ 0 h 138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2"/>
                <a:gd name="T107" fmla="*/ 1176 w 1176"/>
                <a:gd name="T108" fmla="*/ 1382 h 138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2">
                  <a:moveTo>
                    <a:pt x="1083" y="0"/>
                  </a:moveTo>
                  <a:lnTo>
                    <a:pt x="1078" y="131"/>
                  </a:lnTo>
                  <a:lnTo>
                    <a:pt x="1062" y="257"/>
                  </a:lnTo>
                  <a:lnTo>
                    <a:pt x="1036" y="379"/>
                  </a:lnTo>
                  <a:lnTo>
                    <a:pt x="999" y="495"/>
                  </a:lnTo>
                  <a:lnTo>
                    <a:pt x="953" y="607"/>
                  </a:lnTo>
                  <a:lnTo>
                    <a:pt x="898" y="713"/>
                  </a:lnTo>
                  <a:lnTo>
                    <a:pt x="836" y="811"/>
                  </a:lnTo>
                  <a:lnTo>
                    <a:pt x="767" y="901"/>
                  </a:lnTo>
                  <a:lnTo>
                    <a:pt x="691" y="982"/>
                  </a:lnTo>
                  <a:lnTo>
                    <a:pt x="606" y="1056"/>
                  </a:lnTo>
                  <a:lnTo>
                    <a:pt x="516" y="1120"/>
                  </a:lnTo>
                  <a:lnTo>
                    <a:pt x="421" y="1174"/>
                  </a:lnTo>
                  <a:lnTo>
                    <a:pt x="322" y="1217"/>
                  </a:lnTo>
                  <a:lnTo>
                    <a:pt x="219" y="1248"/>
                  </a:lnTo>
                  <a:lnTo>
                    <a:pt x="111" y="1267"/>
                  </a:lnTo>
                  <a:lnTo>
                    <a:pt x="0" y="1274"/>
                  </a:lnTo>
                  <a:lnTo>
                    <a:pt x="0" y="1382"/>
                  </a:lnTo>
                  <a:lnTo>
                    <a:pt x="120" y="1376"/>
                  </a:lnTo>
                  <a:lnTo>
                    <a:pt x="236" y="1353"/>
                  </a:lnTo>
                  <a:lnTo>
                    <a:pt x="349" y="1320"/>
                  </a:lnTo>
                  <a:lnTo>
                    <a:pt x="456" y="1274"/>
                  </a:lnTo>
                  <a:lnTo>
                    <a:pt x="560" y="1216"/>
                  </a:lnTo>
                  <a:lnTo>
                    <a:pt x="658" y="1145"/>
                  </a:lnTo>
                  <a:lnTo>
                    <a:pt x="748" y="1066"/>
                  </a:lnTo>
                  <a:lnTo>
                    <a:pt x="831" y="977"/>
                  </a:lnTo>
                  <a:lnTo>
                    <a:pt x="907" y="879"/>
                  </a:lnTo>
                  <a:lnTo>
                    <a:pt x="975" y="773"/>
                  </a:lnTo>
                  <a:lnTo>
                    <a:pt x="1034" y="659"/>
                  </a:lnTo>
                  <a:lnTo>
                    <a:pt x="1083" y="536"/>
                  </a:lnTo>
                  <a:lnTo>
                    <a:pt x="1123" y="410"/>
                  </a:lnTo>
                  <a:lnTo>
                    <a:pt x="1151" y="277"/>
                  </a:lnTo>
                  <a:lnTo>
                    <a:pt x="1170" y="141"/>
                  </a:lnTo>
                  <a:lnTo>
                    <a:pt x="1176" y="0"/>
                  </a:lnTo>
                  <a:lnTo>
                    <a:pt x="1083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3">
              <a:extLst>
                <a:ext uri="{FF2B5EF4-FFF2-40B4-BE49-F238E27FC236}">
                  <a16:creationId xmlns:a16="http://schemas.microsoft.com/office/drawing/2014/main" id="{45FFFF98-6420-4E85-01A2-C16789DA1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" y="759"/>
              <a:ext cx="507" cy="298"/>
            </a:xfrm>
            <a:custGeom>
              <a:avLst/>
              <a:gdLst>
                <a:gd name="T0" fmla="*/ 29 w 1014"/>
                <a:gd name="T1" fmla="*/ 0 h 1193"/>
                <a:gd name="T2" fmla="*/ 29 w 1014"/>
                <a:gd name="T3" fmla="*/ 0 h 1193"/>
                <a:gd name="T4" fmla="*/ 29 w 1014"/>
                <a:gd name="T5" fmla="*/ 0 h 1193"/>
                <a:gd name="T6" fmla="*/ 28 w 1014"/>
                <a:gd name="T7" fmla="*/ 0 h 1193"/>
                <a:gd name="T8" fmla="*/ 27 w 1014"/>
                <a:gd name="T9" fmla="*/ 0 h 1193"/>
                <a:gd name="T10" fmla="*/ 26 w 1014"/>
                <a:gd name="T11" fmla="*/ 0 h 1193"/>
                <a:gd name="T12" fmla="*/ 24 w 1014"/>
                <a:gd name="T13" fmla="*/ 0 h 1193"/>
                <a:gd name="T14" fmla="*/ 23 w 1014"/>
                <a:gd name="T15" fmla="*/ 1 h 1193"/>
                <a:gd name="T16" fmla="*/ 21 w 1014"/>
                <a:gd name="T17" fmla="*/ 1 h 1193"/>
                <a:gd name="T18" fmla="*/ 19 w 1014"/>
                <a:gd name="T19" fmla="*/ 1 h 1193"/>
                <a:gd name="T20" fmla="*/ 17 w 1014"/>
                <a:gd name="T21" fmla="*/ 1 h 1193"/>
                <a:gd name="T22" fmla="*/ 14 w 1014"/>
                <a:gd name="T23" fmla="*/ 1 h 1193"/>
                <a:gd name="T24" fmla="*/ 12 w 1014"/>
                <a:gd name="T25" fmla="*/ 1 h 1193"/>
                <a:gd name="T26" fmla="*/ 9 w 1014"/>
                <a:gd name="T27" fmla="*/ 1 h 1193"/>
                <a:gd name="T28" fmla="*/ 6 w 1014"/>
                <a:gd name="T29" fmla="*/ 1 h 1193"/>
                <a:gd name="T30" fmla="*/ 3 w 1014"/>
                <a:gd name="T31" fmla="*/ 1 h 1193"/>
                <a:gd name="T32" fmla="*/ 0 w 1014"/>
                <a:gd name="T33" fmla="*/ 1 h 1193"/>
                <a:gd name="T34" fmla="*/ 0 w 1014"/>
                <a:gd name="T35" fmla="*/ 1 h 1193"/>
                <a:gd name="T36" fmla="*/ 4 w 1014"/>
                <a:gd name="T37" fmla="*/ 1 h 1193"/>
                <a:gd name="T38" fmla="*/ 7 w 1014"/>
                <a:gd name="T39" fmla="*/ 1 h 1193"/>
                <a:gd name="T40" fmla="*/ 10 w 1014"/>
                <a:gd name="T41" fmla="*/ 1 h 1193"/>
                <a:gd name="T42" fmla="*/ 13 w 1014"/>
                <a:gd name="T43" fmla="*/ 1 h 1193"/>
                <a:gd name="T44" fmla="*/ 16 w 1014"/>
                <a:gd name="T45" fmla="*/ 1 h 1193"/>
                <a:gd name="T46" fmla="*/ 18 w 1014"/>
                <a:gd name="T47" fmla="*/ 1 h 1193"/>
                <a:gd name="T48" fmla="*/ 21 w 1014"/>
                <a:gd name="T49" fmla="*/ 1 h 1193"/>
                <a:gd name="T50" fmla="*/ 23 w 1014"/>
                <a:gd name="T51" fmla="*/ 1 h 1193"/>
                <a:gd name="T52" fmla="*/ 25 w 1014"/>
                <a:gd name="T53" fmla="*/ 1 h 1193"/>
                <a:gd name="T54" fmla="*/ 27 w 1014"/>
                <a:gd name="T55" fmla="*/ 0 h 1193"/>
                <a:gd name="T56" fmla="*/ 28 w 1014"/>
                <a:gd name="T57" fmla="*/ 0 h 1193"/>
                <a:gd name="T58" fmla="*/ 30 w 1014"/>
                <a:gd name="T59" fmla="*/ 0 h 1193"/>
                <a:gd name="T60" fmla="*/ 31 w 1014"/>
                <a:gd name="T61" fmla="*/ 0 h 1193"/>
                <a:gd name="T62" fmla="*/ 32 w 1014"/>
                <a:gd name="T63" fmla="*/ 0 h 1193"/>
                <a:gd name="T64" fmla="*/ 32 w 1014"/>
                <a:gd name="T65" fmla="*/ 0 h 1193"/>
                <a:gd name="T66" fmla="*/ 32 w 1014"/>
                <a:gd name="T67" fmla="*/ 0 h 1193"/>
                <a:gd name="T68" fmla="*/ 29 w 1014"/>
                <a:gd name="T69" fmla="*/ 0 h 1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4"/>
                <a:gd name="T106" fmla="*/ 0 h 1193"/>
                <a:gd name="T107" fmla="*/ 1014 w 1014"/>
                <a:gd name="T108" fmla="*/ 1193 h 1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4" h="1193">
                  <a:moveTo>
                    <a:pt x="922" y="0"/>
                  </a:moveTo>
                  <a:lnTo>
                    <a:pt x="916" y="112"/>
                  </a:lnTo>
                  <a:lnTo>
                    <a:pt x="904" y="220"/>
                  </a:lnTo>
                  <a:lnTo>
                    <a:pt x="881" y="322"/>
                  </a:lnTo>
                  <a:lnTo>
                    <a:pt x="850" y="423"/>
                  </a:lnTo>
                  <a:lnTo>
                    <a:pt x="810" y="517"/>
                  </a:lnTo>
                  <a:lnTo>
                    <a:pt x="764" y="607"/>
                  </a:lnTo>
                  <a:lnTo>
                    <a:pt x="711" y="691"/>
                  </a:lnTo>
                  <a:lnTo>
                    <a:pt x="651" y="767"/>
                  </a:lnTo>
                  <a:lnTo>
                    <a:pt x="587" y="838"/>
                  </a:lnTo>
                  <a:lnTo>
                    <a:pt x="515" y="899"/>
                  </a:lnTo>
                  <a:lnTo>
                    <a:pt x="439" y="953"/>
                  </a:lnTo>
                  <a:lnTo>
                    <a:pt x="359" y="1000"/>
                  </a:lnTo>
                  <a:lnTo>
                    <a:pt x="275" y="1037"/>
                  </a:lnTo>
                  <a:lnTo>
                    <a:pt x="186" y="1064"/>
                  </a:lnTo>
                  <a:lnTo>
                    <a:pt x="95" y="1078"/>
                  </a:lnTo>
                  <a:lnTo>
                    <a:pt x="0" y="1085"/>
                  </a:lnTo>
                  <a:lnTo>
                    <a:pt x="0" y="1193"/>
                  </a:lnTo>
                  <a:lnTo>
                    <a:pt x="104" y="1187"/>
                  </a:lnTo>
                  <a:lnTo>
                    <a:pt x="202" y="1169"/>
                  </a:lnTo>
                  <a:lnTo>
                    <a:pt x="302" y="1139"/>
                  </a:lnTo>
                  <a:lnTo>
                    <a:pt x="394" y="1100"/>
                  </a:lnTo>
                  <a:lnTo>
                    <a:pt x="483" y="1049"/>
                  </a:lnTo>
                  <a:lnTo>
                    <a:pt x="567" y="989"/>
                  </a:lnTo>
                  <a:lnTo>
                    <a:pt x="644" y="921"/>
                  </a:lnTo>
                  <a:lnTo>
                    <a:pt x="717" y="844"/>
                  </a:lnTo>
                  <a:lnTo>
                    <a:pt x="781" y="759"/>
                  </a:lnTo>
                  <a:lnTo>
                    <a:pt x="840" y="667"/>
                  </a:lnTo>
                  <a:lnTo>
                    <a:pt x="892" y="569"/>
                  </a:lnTo>
                  <a:lnTo>
                    <a:pt x="933" y="465"/>
                  </a:lnTo>
                  <a:lnTo>
                    <a:pt x="968" y="355"/>
                  </a:lnTo>
                  <a:lnTo>
                    <a:pt x="993" y="239"/>
                  </a:lnTo>
                  <a:lnTo>
                    <a:pt x="1008" y="122"/>
                  </a:lnTo>
                  <a:lnTo>
                    <a:pt x="1014" y="0"/>
                  </a:lnTo>
                  <a:lnTo>
                    <a:pt x="922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4">
              <a:extLst>
                <a:ext uri="{FF2B5EF4-FFF2-40B4-BE49-F238E27FC236}">
                  <a16:creationId xmlns:a16="http://schemas.microsoft.com/office/drawing/2014/main" id="{908C6146-4A93-7DBA-EBB0-E6CD090EB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35" cy="374"/>
            </a:xfrm>
            <a:custGeom>
              <a:avLst/>
              <a:gdLst>
                <a:gd name="T0" fmla="*/ 30 w 1272"/>
                <a:gd name="T1" fmla="*/ 0 h 1495"/>
                <a:gd name="T2" fmla="*/ 30 w 1272"/>
                <a:gd name="T3" fmla="*/ 0 h 1495"/>
                <a:gd name="T4" fmla="*/ 30 w 1272"/>
                <a:gd name="T5" fmla="*/ 0 h 1495"/>
                <a:gd name="T6" fmla="*/ 29 w 1272"/>
                <a:gd name="T7" fmla="*/ 1 h 1495"/>
                <a:gd name="T8" fmla="*/ 28 w 1272"/>
                <a:gd name="T9" fmla="*/ 1 h 1495"/>
                <a:gd name="T10" fmla="*/ 27 w 1272"/>
                <a:gd name="T11" fmla="*/ 1 h 1495"/>
                <a:gd name="T12" fmla="*/ 25 w 1272"/>
                <a:gd name="T13" fmla="*/ 1 h 1495"/>
                <a:gd name="T14" fmla="*/ 23 w 1272"/>
                <a:gd name="T15" fmla="*/ 1 h 1495"/>
                <a:gd name="T16" fmla="*/ 21 w 1272"/>
                <a:gd name="T17" fmla="*/ 1 h 1495"/>
                <a:gd name="T18" fmla="*/ 19 w 1272"/>
                <a:gd name="T19" fmla="*/ 1 h 1495"/>
                <a:gd name="T20" fmla="*/ 17 w 1272"/>
                <a:gd name="T21" fmla="*/ 1 h 1495"/>
                <a:gd name="T22" fmla="*/ 14 w 1272"/>
                <a:gd name="T23" fmla="*/ 1 h 1495"/>
                <a:gd name="T24" fmla="*/ 12 w 1272"/>
                <a:gd name="T25" fmla="*/ 1 h 1495"/>
                <a:gd name="T26" fmla="*/ 9 w 1272"/>
                <a:gd name="T27" fmla="*/ 1 h 1495"/>
                <a:gd name="T28" fmla="*/ 6 w 1272"/>
                <a:gd name="T29" fmla="*/ 1 h 1495"/>
                <a:gd name="T30" fmla="*/ 3 w 1272"/>
                <a:gd name="T31" fmla="*/ 1 h 1495"/>
                <a:gd name="T32" fmla="*/ 0 w 1272"/>
                <a:gd name="T33" fmla="*/ 1 h 1495"/>
                <a:gd name="T34" fmla="*/ 0 w 1272"/>
                <a:gd name="T35" fmla="*/ 2 h 1495"/>
                <a:gd name="T36" fmla="*/ 4 w 1272"/>
                <a:gd name="T37" fmla="*/ 2 h 1495"/>
                <a:gd name="T38" fmla="*/ 7 w 1272"/>
                <a:gd name="T39" fmla="*/ 2 h 1495"/>
                <a:gd name="T40" fmla="*/ 11 w 1272"/>
                <a:gd name="T41" fmla="*/ 2 h 1495"/>
                <a:gd name="T42" fmla="*/ 15 w 1272"/>
                <a:gd name="T43" fmla="*/ 2 h 1495"/>
                <a:gd name="T44" fmla="*/ 18 w 1272"/>
                <a:gd name="T45" fmla="*/ 1 h 1495"/>
                <a:gd name="T46" fmla="*/ 22 w 1272"/>
                <a:gd name="T47" fmla="*/ 1 h 1495"/>
                <a:gd name="T48" fmla="*/ 25 w 1272"/>
                <a:gd name="T49" fmla="*/ 1 h 1495"/>
                <a:gd name="T50" fmla="*/ 28 w 1272"/>
                <a:gd name="T51" fmla="*/ 1 h 1495"/>
                <a:gd name="T52" fmla="*/ 30 w 1272"/>
                <a:gd name="T53" fmla="*/ 1 h 1495"/>
                <a:gd name="T54" fmla="*/ 32 w 1272"/>
                <a:gd name="T55" fmla="*/ 1 h 1495"/>
                <a:gd name="T56" fmla="*/ 34 w 1272"/>
                <a:gd name="T57" fmla="*/ 1 h 1495"/>
                <a:gd name="T58" fmla="*/ 36 w 1272"/>
                <a:gd name="T59" fmla="*/ 1 h 1495"/>
                <a:gd name="T60" fmla="*/ 37 w 1272"/>
                <a:gd name="T61" fmla="*/ 1 h 1495"/>
                <a:gd name="T62" fmla="*/ 38 w 1272"/>
                <a:gd name="T63" fmla="*/ 0 h 1495"/>
                <a:gd name="T64" fmla="*/ 39 w 1272"/>
                <a:gd name="T65" fmla="*/ 0 h 1495"/>
                <a:gd name="T66" fmla="*/ 39 w 1272"/>
                <a:gd name="T67" fmla="*/ 0 h 1495"/>
                <a:gd name="T68" fmla="*/ 30 w 1272"/>
                <a:gd name="T69" fmla="*/ 0 h 149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272"/>
                <a:gd name="T106" fmla="*/ 0 h 1495"/>
                <a:gd name="T107" fmla="*/ 1272 w 1272"/>
                <a:gd name="T108" fmla="*/ 1495 h 149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272" h="1495">
                  <a:moveTo>
                    <a:pt x="989" y="0"/>
                  </a:moveTo>
                  <a:lnTo>
                    <a:pt x="984" y="121"/>
                  </a:lnTo>
                  <a:lnTo>
                    <a:pt x="969" y="236"/>
                  </a:lnTo>
                  <a:lnTo>
                    <a:pt x="945" y="348"/>
                  </a:lnTo>
                  <a:lnTo>
                    <a:pt x="913" y="452"/>
                  </a:lnTo>
                  <a:lnTo>
                    <a:pt x="871" y="554"/>
                  </a:lnTo>
                  <a:lnTo>
                    <a:pt x="820" y="650"/>
                  </a:lnTo>
                  <a:lnTo>
                    <a:pt x="764" y="742"/>
                  </a:lnTo>
                  <a:lnTo>
                    <a:pt x="700" y="823"/>
                  </a:lnTo>
                  <a:lnTo>
                    <a:pt x="632" y="897"/>
                  </a:lnTo>
                  <a:lnTo>
                    <a:pt x="553" y="964"/>
                  </a:lnTo>
                  <a:lnTo>
                    <a:pt x="472" y="1023"/>
                  </a:lnTo>
                  <a:lnTo>
                    <a:pt x="385" y="1072"/>
                  </a:lnTo>
                  <a:lnTo>
                    <a:pt x="295" y="1111"/>
                  </a:lnTo>
                  <a:lnTo>
                    <a:pt x="201" y="1139"/>
                  </a:lnTo>
                  <a:lnTo>
                    <a:pt x="102" y="1157"/>
                  </a:lnTo>
                  <a:lnTo>
                    <a:pt x="0" y="1162"/>
                  </a:lnTo>
                  <a:lnTo>
                    <a:pt x="0" y="1495"/>
                  </a:lnTo>
                  <a:lnTo>
                    <a:pt x="130" y="1487"/>
                  </a:lnTo>
                  <a:lnTo>
                    <a:pt x="254" y="1463"/>
                  </a:lnTo>
                  <a:lnTo>
                    <a:pt x="377" y="1428"/>
                  </a:lnTo>
                  <a:lnTo>
                    <a:pt x="493" y="1376"/>
                  </a:lnTo>
                  <a:lnTo>
                    <a:pt x="605" y="1314"/>
                  </a:lnTo>
                  <a:lnTo>
                    <a:pt x="711" y="1239"/>
                  </a:lnTo>
                  <a:lnTo>
                    <a:pt x="807" y="1153"/>
                  </a:lnTo>
                  <a:lnTo>
                    <a:pt x="899" y="1057"/>
                  </a:lnTo>
                  <a:lnTo>
                    <a:pt x="980" y="950"/>
                  </a:lnTo>
                  <a:lnTo>
                    <a:pt x="1054" y="837"/>
                  </a:lnTo>
                  <a:lnTo>
                    <a:pt x="1117" y="712"/>
                  </a:lnTo>
                  <a:lnTo>
                    <a:pt x="1171" y="581"/>
                  </a:lnTo>
                  <a:lnTo>
                    <a:pt x="1214" y="444"/>
                  </a:lnTo>
                  <a:lnTo>
                    <a:pt x="1244" y="300"/>
                  </a:lnTo>
                  <a:lnTo>
                    <a:pt x="1264" y="152"/>
                  </a:lnTo>
                  <a:lnTo>
                    <a:pt x="1272" y="0"/>
                  </a:lnTo>
                  <a:lnTo>
                    <a:pt x="98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5">
              <a:extLst>
                <a:ext uri="{FF2B5EF4-FFF2-40B4-BE49-F238E27FC236}">
                  <a16:creationId xmlns:a16="http://schemas.microsoft.com/office/drawing/2014/main" id="{12726876-999F-5956-2184-85468F277D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669" cy="393"/>
            </a:xfrm>
            <a:custGeom>
              <a:avLst/>
              <a:gdLst>
                <a:gd name="T0" fmla="*/ 0 w 1338"/>
                <a:gd name="T1" fmla="*/ 2 h 1572"/>
                <a:gd name="T2" fmla="*/ 5 w 1338"/>
                <a:gd name="T3" fmla="*/ 2 h 1572"/>
                <a:gd name="T4" fmla="*/ 9 w 1338"/>
                <a:gd name="T5" fmla="*/ 2 h 1572"/>
                <a:gd name="T6" fmla="*/ 13 w 1338"/>
                <a:gd name="T7" fmla="*/ 2 h 1572"/>
                <a:gd name="T8" fmla="*/ 17 w 1338"/>
                <a:gd name="T9" fmla="*/ 2 h 1572"/>
                <a:gd name="T10" fmla="*/ 20 w 1338"/>
                <a:gd name="T11" fmla="*/ 2 h 1572"/>
                <a:gd name="T12" fmla="*/ 24 w 1338"/>
                <a:gd name="T13" fmla="*/ 1 h 1572"/>
                <a:gd name="T14" fmla="*/ 27 w 1338"/>
                <a:gd name="T15" fmla="*/ 1 h 1572"/>
                <a:gd name="T16" fmla="*/ 30 w 1338"/>
                <a:gd name="T17" fmla="*/ 1 h 1572"/>
                <a:gd name="T18" fmla="*/ 33 w 1338"/>
                <a:gd name="T19" fmla="*/ 1 h 1572"/>
                <a:gd name="T20" fmla="*/ 35 w 1338"/>
                <a:gd name="T21" fmla="*/ 1 h 1572"/>
                <a:gd name="T22" fmla="*/ 37 w 1338"/>
                <a:gd name="T23" fmla="*/ 1 h 1572"/>
                <a:gd name="T24" fmla="*/ 39 w 1338"/>
                <a:gd name="T25" fmla="*/ 1 h 1572"/>
                <a:gd name="T26" fmla="*/ 40 w 1338"/>
                <a:gd name="T27" fmla="*/ 1 h 1572"/>
                <a:gd name="T28" fmla="*/ 41 w 1338"/>
                <a:gd name="T29" fmla="*/ 0 h 1572"/>
                <a:gd name="T30" fmla="*/ 42 w 1338"/>
                <a:gd name="T31" fmla="*/ 0 h 1572"/>
                <a:gd name="T32" fmla="*/ 42 w 1338"/>
                <a:gd name="T33" fmla="*/ 0 h 1572"/>
                <a:gd name="T34" fmla="*/ 39 w 1338"/>
                <a:gd name="T35" fmla="*/ 0 h 1572"/>
                <a:gd name="T36" fmla="*/ 39 w 1338"/>
                <a:gd name="T37" fmla="*/ 0 h 1572"/>
                <a:gd name="T38" fmla="*/ 39 w 1338"/>
                <a:gd name="T39" fmla="*/ 0 h 1572"/>
                <a:gd name="T40" fmla="*/ 38 w 1338"/>
                <a:gd name="T41" fmla="*/ 1 h 1572"/>
                <a:gd name="T42" fmla="*/ 36 w 1338"/>
                <a:gd name="T43" fmla="*/ 1 h 1572"/>
                <a:gd name="T44" fmla="*/ 35 w 1338"/>
                <a:gd name="T45" fmla="*/ 1 h 1572"/>
                <a:gd name="T46" fmla="*/ 33 w 1338"/>
                <a:gd name="T47" fmla="*/ 1 h 1572"/>
                <a:gd name="T48" fmla="*/ 31 w 1338"/>
                <a:gd name="T49" fmla="*/ 1 h 1572"/>
                <a:gd name="T50" fmla="*/ 28 w 1338"/>
                <a:gd name="T51" fmla="*/ 1 h 1572"/>
                <a:gd name="T52" fmla="*/ 25 w 1338"/>
                <a:gd name="T53" fmla="*/ 1 h 1572"/>
                <a:gd name="T54" fmla="*/ 22 w 1338"/>
                <a:gd name="T55" fmla="*/ 1 h 1572"/>
                <a:gd name="T56" fmla="*/ 19 w 1338"/>
                <a:gd name="T57" fmla="*/ 1 h 1572"/>
                <a:gd name="T58" fmla="*/ 16 w 1338"/>
                <a:gd name="T59" fmla="*/ 1 h 1572"/>
                <a:gd name="T60" fmla="*/ 12 w 1338"/>
                <a:gd name="T61" fmla="*/ 2 h 1572"/>
                <a:gd name="T62" fmla="*/ 8 w 1338"/>
                <a:gd name="T63" fmla="*/ 2 h 1572"/>
                <a:gd name="T64" fmla="*/ 5 w 1338"/>
                <a:gd name="T65" fmla="*/ 2 h 1572"/>
                <a:gd name="T66" fmla="*/ 0 w 1338"/>
                <a:gd name="T67" fmla="*/ 2 h 1572"/>
                <a:gd name="T68" fmla="*/ 0 w 1338"/>
                <a:gd name="T69" fmla="*/ 2 h 157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338"/>
                <a:gd name="T106" fmla="*/ 0 h 1572"/>
                <a:gd name="T107" fmla="*/ 1338 w 1338"/>
                <a:gd name="T108" fmla="*/ 1572 h 157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338" h="1572">
                  <a:moveTo>
                    <a:pt x="0" y="1572"/>
                  </a:moveTo>
                  <a:lnTo>
                    <a:pt x="137" y="1564"/>
                  </a:lnTo>
                  <a:lnTo>
                    <a:pt x="271" y="1540"/>
                  </a:lnTo>
                  <a:lnTo>
                    <a:pt x="399" y="1501"/>
                  </a:lnTo>
                  <a:lnTo>
                    <a:pt x="521" y="1448"/>
                  </a:lnTo>
                  <a:lnTo>
                    <a:pt x="638" y="1382"/>
                  </a:lnTo>
                  <a:lnTo>
                    <a:pt x="749" y="1304"/>
                  </a:lnTo>
                  <a:lnTo>
                    <a:pt x="850" y="1213"/>
                  </a:lnTo>
                  <a:lnTo>
                    <a:pt x="947" y="1112"/>
                  </a:lnTo>
                  <a:lnTo>
                    <a:pt x="1033" y="999"/>
                  </a:lnTo>
                  <a:lnTo>
                    <a:pt x="1110" y="879"/>
                  </a:lnTo>
                  <a:lnTo>
                    <a:pt x="1176" y="749"/>
                  </a:lnTo>
                  <a:lnTo>
                    <a:pt x="1232" y="612"/>
                  </a:lnTo>
                  <a:lnTo>
                    <a:pt x="1277" y="468"/>
                  </a:lnTo>
                  <a:lnTo>
                    <a:pt x="1311" y="316"/>
                  </a:lnTo>
                  <a:lnTo>
                    <a:pt x="1332" y="160"/>
                  </a:lnTo>
                  <a:lnTo>
                    <a:pt x="1338" y="0"/>
                  </a:lnTo>
                  <a:lnTo>
                    <a:pt x="1246" y="0"/>
                  </a:lnTo>
                  <a:lnTo>
                    <a:pt x="1240" y="150"/>
                  </a:lnTo>
                  <a:lnTo>
                    <a:pt x="1221" y="297"/>
                  </a:lnTo>
                  <a:lnTo>
                    <a:pt x="1190" y="436"/>
                  </a:lnTo>
                  <a:lnTo>
                    <a:pt x="1148" y="571"/>
                  </a:lnTo>
                  <a:lnTo>
                    <a:pt x="1095" y="698"/>
                  </a:lnTo>
                  <a:lnTo>
                    <a:pt x="1034" y="818"/>
                  </a:lnTo>
                  <a:lnTo>
                    <a:pt x="962" y="931"/>
                  </a:lnTo>
                  <a:lnTo>
                    <a:pt x="882" y="1036"/>
                  </a:lnTo>
                  <a:lnTo>
                    <a:pt x="794" y="1130"/>
                  </a:lnTo>
                  <a:lnTo>
                    <a:pt x="697" y="1215"/>
                  </a:lnTo>
                  <a:lnTo>
                    <a:pt x="595" y="1286"/>
                  </a:lnTo>
                  <a:lnTo>
                    <a:pt x="486" y="1348"/>
                  </a:lnTo>
                  <a:lnTo>
                    <a:pt x="372" y="1398"/>
                  </a:lnTo>
                  <a:lnTo>
                    <a:pt x="253" y="1435"/>
                  </a:lnTo>
                  <a:lnTo>
                    <a:pt x="129" y="1455"/>
                  </a:lnTo>
                  <a:lnTo>
                    <a:pt x="0" y="1464"/>
                  </a:lnTo>
                  <a:lnTo>
                    <a:pt x="0" y="1572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6">
              <a:extLst>
                <a:ext uri="{FF2B5EF4-FFF2-40B4-BE49-F238E27FC236}">
                  <a16:creationId xmlns:a16="http://schemas.microsoft.com/office/drawing/2014/main" id="{5F5CCDE1-76F9-11F5-132A-FBBEDD8DF7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" y="896"/>
              <a:ext cx="588" cy="346"/>
            </a:xfrm>
            <a:custGeom>
              <a:avLst/>
              <a:gdLst>
                <a:gd name="T0" fmla="*/ 34 w 1176"/>
                <a:gd name="T1" fmla="*/ 0 h 1383"/>
                <a:gd name="T2" fmla="*/ 34 w 1176"/>
                <a:gd name="T3" fmla="*/ 0 h 1383"/>
                <a:gd name="T4" fmla="*/ 34 w 1176"/>
                <a:gd name="T5" fmla="*/ 0 h 1383"/>
                <a:gd name="T6" fmla="*/ 33 w 1176"/>
                <a:gd name="T7" fmla="*/ 1 h 1383"/>
                <a:gd name="T8" fmla="*/ 32 w 1176"/>
                <a:gd name="T9" fmla="*/ 1 h 1383"/>
                <a:gd name="T10" fmla="*/ 30 w 1176"/>
                <a:gd name="T11" fmla="*/ 1 h 1383"/>
                <a:gd name="T12" fmla="*/ 29 w 1176"/>
                <a:gd name="T13" fmla="*/ 1 h 1383"/>
                <a:gd name="T14" fmla="*/ 27 w 1176"/>
                <a:gd name="T15" fmla="*/ 1 h 1383"/>
                <a:gd name="T16" fmla="*/ 24 w 1176"/>
                <a:gd name="T17" fmla="*/ 1 h 1383"/>
                <a:gd name="T18" fmla="*/ 22 w 1176"/>
                <a:gd name="T19" fmla="*/ 1 h 1383"/>
                <a:gd name="T20" fmla="*/ 19 w 1176"/>
                <a:gd name="T21" fmla="*/ 1 h 1383"/>
                <a:gd name="T22" fmla="*/ 17 w 1176"/>
                <a:gd name="T23" fmla="*/ 1 h 1383"/>
                <a:gd name="T24" fmla="*/ 14 w 1176"/>
                <a:gd name="T25" fmla="*/ 1 h 1383"/>
                <a:gd name="T26" fmla="*/ 11 w 1176"/>
                <a:gd name="T27" fmla="*/ 1 h 1383"/>
                <a:gd name="T28" fmla="*/ 7 w 1176"/>
                <a:gd name="T29" fmla="*/ 1 h 1383"/>
                <a:gd name="T30" fmla="*/ 4 w 1176"/>
                <a:gd name="T31" fmla="*/ 1 h 1383"/>
                <a:gd name="T32" fmla="*/ 0 w 1176"/>
                <a:gd name="T33" fmla="*/ 1 h 1383"/>
                <a:gd name="T34" fmla="*/ 0 w 1176"/>
                <a:gd name="T35" fmla="*/ 2 h 1383"/>
                <a:gd name="T36" fmla="*/ 4 w 1176"/>
                <a:gd name="T37" fmla="*/ 2 h 1383"/>
                <a:gd name="T38" fmla="*/ 8 w 1176"/>
                <a:gd name="T39" fmla="*/ 1 h 1383"/>
                <a:gd name="T40" fmla="*/ 11 w 1176"/>
                <a:gd name="T41" fmla="*/ 1 h 1383"/>
                <a:gd name="T42" fmla="*/ 15 w 1176"/>
                <a:gd name="T43" fmla="*/ 1 h 1383"/>
                <a:gd name="T44" fmla="*/ 18 w 1176"/>
                <a:gd name="T45" fmla="*/ 1 h 1383"/>
                <a:gd name="T46" fmla="*/ 21 w 1176"/>
                <a:gd name="T47" fmla="*/ 1 h 1383"/>
                <a:gd name="T48" fmla="*/ 24 w 1176"/>
                <a:gd name="T49" fmla="*/ 1 h 1383"/>
                <a:gd name="T50" fmla="*/ 26 w 1176"/>
                <a:gd name="T51" fmla="*/ 1 h 1383"/>
                <a:gd name="T52" fmla="*/ 29 w 1176"/>
                <a:gd name="T53" fmla="*/ 1 h 1383"/>
                <a:gd name="T54" fmla="*/ 31 w 1176"/>
                <a:gd name="T55" fmla="*/ 1 h 1383"/>
                <a:gd name="T56" fmla="*/ 33 w 1176"/>
                <a:gd name="T57" fmla="*/ 1 h 1383"/>
                <a:gd name="T58" fmla="*/ 34 w 1176"/>
                <a:gd name="T59" fmla="*/ 1 h 1383"/>
                <a:gd name="T60" fmla="*/ 36 w 1176"/>
                <a:gd name="T61" fmla="*/ 1 h 1383"/>
                <a:gd name="T62" fmla="*/ 36 w 1176"/>
                <a:gd name="T63" fmla="*/ 0 h 1383"/>
                <a:gd name="T64" fmla="*/ 37 w 1176"/>
                <a:gd name="T65" fmla="*/ 0 h 1383"/>
                <a:gd name="T66" fmla="*/ 37 w 1176"/>
                <a:gd name="T67" fmla="*/ 0 h 1383"/>
                <a:gd name="T68" fmla="*/ 34 w 1176"/>
                <a:gd name="T69" fmla="*/ 0 h 138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76"/>
                <a:gd name="T106" fmla="*/ 0 h 1383"/>
                <a:gd name="T107" fmla="*/ 1176 w 1176"/>
                <a:gd name="T108" fmla="*/ 1383 h 138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76" h="1383">
                  <a:moveTo>
                    <a:pt x="1084" y="0"/>
                  </a:moveTo>
                  <a:lnTo>
                    <a:pt x="1079" y="131"/>
                  </a:lnTo>
                  <a:lnTo>
                    <a:pt x="1063" y="259"/>
                  </a:lnTo>
                  <a:lnTo>
                    <a:pt x="1037" y="379"/>
                  </a:lnTo>
                  <a:lnTo>
                    <a:pt x="999" y="496"/>
                  </a:lnTo>
                  <a:lnTo>
                    <a:pt x="953" y="607"/>
                  </a:lnTo>
                  <a:lnTo>
                    <a:pt x="900" y="713"/>
                  </a:lnTo>
                  <a:lnTo>
                    <a:pt x="837" y="811"/>
                  </a:lnTo>
                  <a:lnTo>
                    <a:pt x="768" y="901"/>
                  </a:lnTo>
                  <a:lnTo>
                    <a:pt x="692" y="984"/>
                  </a:lnTo>
                  <a:lnTo>
                    <a:pt x="607" y="1058"/>
                  </a:lnTo>
                  <a:lnTo>
                    <a:pt x="517" y="1120"/>
                  </a:lnTo>
                  <a:lnTo>
                    <a:pt x="423" y="1175"/>
                  </a:lnTo>
                  <a:lnTo>
                    <a:pt x="323" y="1220"/>
                  </a:lnTo>
                  <a:lnTo>
                    <a:pt x="220" y="1250"/>
                  </a:lnTo>
                  <a:lnTo>
                    <a:pt x="112" y="1269"/>
                  </a:lnTo>
                  <a:lnTo>
                    <a:pt x="0" y="1275"/>
                  </a:lnTo>
                  <a:lnTo>
                    <a:pt x="0" y="1383"/>
                  </a:lnTo>
                  <a:lnTo>
                    <a:pt x="120" y="1377"/>
                  </a:lnTo>
                  <a:lnTo>
                    <a:pt x="236" y="1354"/>
                  </a:lnTo>
                  <a:lnTo>
                    <a:pt x="350" y="1322"/>
                  </a:lnTo>
                  <a:lnTo>
                    <a:pt x="457" y="1275"/>
                  </a:lnTo>
                  <a:lnTo>
                    <a:pt x="561" y="1216"/>
                  </a:lnTo>
                  <a:lnTo>
                    <a:pt x="659" y="1148"/>
                  </a:lnTo>
                  <a:lnTo>
                    <a:pt x="749" y="1067"/>
                  </a:lnTo>
                  <a:lnTo>
                    <a:pt x="832" y="978"/>
                  </a:lnTo>
                  <a:lnTo>
                    <a:pt x="907" y="879"/>
                  </a:lnTo>
                  <a:lnTo>
                    <a:pt x="976" y="773"/>
                  </a:lnTo>
                  <a:lnTo>
                    <a:pt x="1035" y="659"/>
                  </a:lnTo>
                  <a:lnTo>
                    <a:pt x="1084" y="538"/>
                  </a:lnTo>
                  <a:lnTo>
                    <a:pt x="1124" y="411"/>
                  </a:lnTo>
                  <a:lnTo>
                    <a:pt x="1152" y="278"/>
                  </a:lnTo>
                  <a:lnTo>
                    <a:pt x="1171" y="141"/>
                  </a:lnTo>
                  <a:lnTo>
                    <a:pt x="1176" y="0"/>
                  </a:lnTo>
                  <a:lnTo>
                    <a:pt x="1084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7">
              <a:extLst>
                <a:ext uri="{FF2B5EF4-FFF2-40B4-BE49-F238E27FC236}">
                  <a16:creationId xmlns:a16="http://schemas.microsoft.com/office/drawing/2014/main" id="{B637F9DD-3584-C501-493D-BF1C7EFAFB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" y="891"/>
              <a:ext cx="506" cy="306"/>
            </a:xfrm>
            <a:custGeom>
              <a:avLst/>
              <a:gdLst>
                <a:gd name="T0" fmla="*/ 29 w 1011"/>
                <a:gd name="T1" fmla="*/ 0 h 1223"/>
                <a:gd name="T2" fmla="*/ 29 w 1011"/>
                <a:gd name="T3" fmla="*/ 0 h 1223"/>
                <a:gd name="T4" fmla="*/ 29 w 1011"/>
                <a:gd name="T5" fmla="*/ 0 h 1223"/>
                <a:gd name="T6" fmla="*/ 28 w 1011"/>
                <a:gd name="T7" fmla="*/ 0 h 1223"/>
                <a:gd name="T8" fmla="*/ 27 w 1011"/>
                <a:gd name="T9" fmla="*/ 1 h 1223"/>
                <a:gd name="T10" fmla="*/ 26 w 1011"/>
                <a:gd name="T11" fmla="*/ 1 h 1223"/>
                <a:gd name="T12" fmla="*/ 24 w 1011"/>
                <a:gd name="T13" fmla="*/ 1 h 1223"/>
                <a:gd name="T14" fmla="*/ 23 w 1011"/>
                <a:gd name="T15" fmla="*/ 1 h 1223"/>
                <a:gd name="T16" fmla="*/ 21 w 1011"/>
                <a:gd name="T17" fmla="*/ 1 h 1223"/>
                <a:gd name="T18" fmla="*/ 19 w 1011"/>
                <a:gd name="T19" fmla="*/ 1 h 1223"/>
                <a:gd name="T20" fmla="*/ 17 w 1011"/>
                <a:gd name="T21" fmla="*/ 1 h 1223"/>
                <a:gd name="T22" fmla="*/ 14 w 1011"/>
                <a:gd name="T23" fmla="*/ 1 h 1223"/>
                <a:gd name="T24" fmla="*/ 12 w 1011"/>
                <a:gd name="T25" fmla="*/ 1 h 1223"/>
                <a:gd name="T26" fmla="*/ 9 w 1011"/>
                <a:gd name="T27" fmla="*/ 1 h 1223"/>
                <a:gd name="T28" fmla="*/ 6 w 1011"/>
                <a:gd name="T29" fmla="*/ 1 h 1223"/>
                <a:gd name="T30" fmla="*/ 3 w 1011"/>
                <a:gd name="T31" fmla="*/ 1 h 1223"/>
                <a:gd name="T32" fmla="*/ 0 w 1011"/>
                <a:gd name="T33" fmla="*/ 1 h 1223"/>
                <a:gd name="T34" fmla="*/ 0 w 1011"/>
                <a:gd name="T35" fmla="*/ 1 h 1223"/>
                <a:gd name="T36" fmla="*/ 4 w 1011"/>
                <a:gd name="T37" fmla="*/ 1 h 1223"/>
                <a:gd name="T38" fmla="*/ 7 w 1011"/>
                <a:gd name="T39" fmla="*/ 1 h 1223"/>
                <a:gd name="T40" fmla="*/ 10 w 1011"/>
                <a:gd name="T41" fmla="*/ 1 h 1223"/>
                <a:gd name="T42" fmla="*/ 13 w 1011"/>
                <a:gd name="T43" fmla="*/ 1 h 1223"/>
                <a:gd name="T44" fmla="*/ 16 w 1011"/>
                <a:gd name="T45" fmla="*/ 1 h 1223"/>
                <a:gd name="T46" fmla="*/ 18 w 1011"/>
                <a:gd name="T47" fmla="*/ 1 h 1223"/>
                <a:gd name="T48" fmla="*/ 21 w 1011"/>
                <a:gd name="T49" fmla="*/ 1 h 1223"/>
                <a:gd name="T50" fmla="*/ 23 w 1011"/>
                <a:gd name="T51" fmla="*/ 1 h 1223"/>
                <a:gd name="T52" fmla="*/ 25 w 1011"/>
                <a:gd name="T53" fmla="*/ 1 h 1223"/>
                <a:gd name="T54" fmla="*/ 27 w 1011"/>
                <a:gd name="T55" fmla="*/ 1 h 1223"/>
                <a:gd name="T56" fmla="*/ 28 w 1011"/>
                <a:gd name="T57" fmla="*/ 1 h 1223"/>
                <a:gd name="T58" fmla="*/ 30 w 1011"/>
                <a:gd name="T59" fmla="*/ 1 h 1223"/>
                <a:gd name="T60" fmla="*/ 31 w 1011"/>
                <a:gd name="T61" fmla="*/ 1 h 1223"/>
                <a:gd name="T62" fmla="*/ 31 w 1011"/>
                <a:gd name="T63" fmla="*/ 0 h 1223"/>
                <a:gd name="T64" fmla="*/ 32 w 1011"/>
                <a:gd name="T65" fmla="*/ 0 h 1223"/>
                <a:gd name="T66" fmla="*/ 32 w 1011"/>
                <a:gd name="T67" fmla="*/ 0 h 1223"/>
                <a:gd name="T68" fmla="*/ 29 w 1011"/>
                <a:gd name="T69" fmla="*/ 0 h 122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011"/>
                <a:gd name="T106" fmla="*/ 0 h 1223"/>
                <a:gd name="T107" fmla="*/ 1011 w 1011"/>
                <a:gd name="T108" fmla="*/ 1223 h 122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011" h="1223">
                  <a:moveTo>
                    <a:pt x="919" y="0"/>
                  </a:moveTo>
                  <a:lnTo>
                    <a:pt x="914" y="112"/>
                  </a:lnTo>
                  <a:lnTo>
                    <a:pt x="902" y="222"/>
                  </a:lnTo>
                  <a:lnTo>
                    <a:pt x="879" y="326"/>
                  </a:lnTo>
                  <a:lnTo>
                    <a:pt x="847" y="428"/>
                  </a:lnTo>
                  <a:lnTo>
                    <a:pt x="808" y="525"/>
                  </a:lnTo>
                  <a:lnTo>
                    <a:pt x="763" y="619"/>
                  </a:lnTo>
                  <a:lnTo>
                    <a:pt x="710" y="703"/>
                  </a:lnTo>
                  <a:lnTo>
                    <a:pt x="650" y="785"/>
                  </a:lnTo>
                  <a:lnTo>
                    <a:pt x="585" y="857"/>
                  </a:lnTo>
                  <a:lnTo>
                    <a:pt x="514" y="920"/>
                  </a:lnTo>
                  <a:lnTo>
                    <a:pt x="438" y="979"/>
                  </a:lnTo>
                  <a:lnTo>
                    <a:pt x="358" y="1026"/>
                  </a:lnTo>
                  <a:lnTo>
                    <a:pt x="274" y="1063"/>
                  </a:lnTo>
                  <a:lnTo>
                    <a:pt x="185" y="1092"/>
                  </a:lnTo>
                  <a:lnTo>
                    <a:pt x="94" y="1109"/>
                  </a:lnTo>
                  <a:lnTo>
                    <a:pt x="0" y="1115"/>
                  </a:lnTo>
                  <a:lnTo>
                    <a:pt x="0" y="1223"/>
                  </a:lnTo>
                  <a:lnTo>
                    <a:pt x="102" y="1217"/>
                  </a:lnTo>
                  <a:lnTo>
                    <a:pt x="204" y="1198"/>
                  </a:lnTo>
                  <a:lnTo>
                    <a:pt x="301" y="1167"/>
                  </a:lnTo>
                  <a:lnTo>
                    <a:pt x="393" y="1125"/>
                  </a:lnTo>
                  <a:lnTo>
                    <a:pt x="482" y="1072"/>
                  </a:lnTo>
                  <a:lnTo>
                    <a:pt x="566" y="1009"/>
                  </a:lnTo>
                  <a:lnTo>
                    <a:pt x="645" y="939"/>
                  </a:lnTo>
                  <a:lnTo>
                    <a:pt x="716" y="858"/>
                  </a:lnTo>
                  <a:lnTo>
                    <a:pt x="781" y="770"/>
                  </a:lnTo>
                  <a:lnTo>
                    <a:pt x="839" y="675"/>
                  </a:lnTo>
                  <a:lnTo>
                    <a:pt x="889" y="573"/>
                  </a:lnTo>
                  <a:lnTo>
                    <a:pt x="932" y="470"/>
                  </a:lnTo>
                  <a:lnTo>
                    <a:pt x="965" y="358"/>
                  </a:lnTo>
                  <a:lnTo>
                    <a:pt x="991" y="240"/>
                  </a:lnTo>
                  <a:lnTo>
                    <a:pt x="1006" y="121"/>
                  </a:lnTo>
                  <a:lnTo>
                    <a:pt x="1011" y="0"/>
                  </a:lnTo>
                  <a:lnTo>
                    <a:pt x="919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7" name="Group 28">
              <a:extLst>
                <a:ext uri="{FF2B5EF4-FFF2-40B4-BE49-F238E27FC236}">
                  <a16:creationId xmlns:a16="http://schemas.microsoft.com/office/drawing/2014/main" id="{FC16BBFA-5896-205D-AC75-640577443970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0"/>
              <a:ext cx="1200" cy="1264"/>
              <a:chOff x="0" y="0"/>
              <a:chExt cx="2640" cy="2704"/>
            </a:xfrm>
          </p:grpSpPr>
          <p:pic>
            <p:nvPicPr>
              <p:cNvPr id="3098" name="Picture 29" descr="POINTSTA">
                <a:extLst>
                  <a:ext uri="{FF2B5EF4-FFF2-40B4-BE49-F238E27FC236}">
                    <a16:creationId xmlns:a16="http://schemas.microsoft.com/office/drawing/2014/main" id="{4D429840-5C5E-A954-8EA6-2871C752FFD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1664"/>
                <a:ext cx="1152" cy="1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99" name="Picture 30" descr="POINTSTA">
                <a:extLst>
                  <a:ext uri="{FF2B5EF4-FFF2-40B4-BE49-F238E27FC236}">
                    <a16:creationId xmlns:a16="http://schemas.microsoft.com/office/drawing/2014/main" id="{9808FF7A-3760-1807-0716-E05ECE0AF1CD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0" y="720"/>
                <a:ext cx="576" cy="5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0" name="Picture 31" descr="POINTSTA">
                <a:extLst>
                  <a:ext uri="{FF2B5EF4-FFF2-40B4-BE49-F238E27FC236}">
                    <a16:creationId xmlns:a16="http://schemas.microsoft.com/office/drawing/2014/main" id="{55671D7F-1B61-6468-FCEC-0035777C6079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60" y="2064"/>
                <a:ext cx="720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1" name="Picture 32" descr="POINTSTA">
                <a:extLst>
                  <a:ext uri="{FF2B5EF4-FFF2-40B4-BE49-F238E27FC236}">
                    <a16:creationId xmlns:a16="http://schemas.microsoft.com/office/drawing/2014/main" id="{FA03A4C0-7313-8D5C-EB82-99CBC7FB7594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4" y="1152"/>
                <a:ext cx="768" cy="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2" name="Picture 33" descr="POINTSTA">
                <a:extLst>
                  <a:ext uri="{FF2B5EF4-FFF2-40B4-BE49-F238E27FC236}">
                    <a16:creationId xmlns:a16="http://schemas.microsoft.com/office/drawing/2014/main" id="{C68A17A4-15DD-C40D-E466-17E675344AFF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176"/>
                <a:ext cx="576" cy="5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3" name="Picture 34" descr="POINTSTA">
                <a:extLst>
                  <a:ext uri="{FF2B5EF4-FFF2-40B4-BE49-F238E27FC236}">
                    <a16:creationId xmlns:a16="http://schemas.microsoft.com/office/drawing/2014/main" id="{9ED9BF56-F14D-A6A7-D68F-66A843921453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2256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4" name="Picture 35" descr="POINTSTA">
                <a:extLst>
                  <a:ext uri="{FF2B5EF4-FFF2-40B4-BE49-F238E27FC236}">
                    <a16:creationId xmlns:a16="http://schemas.microsoft.com/office/drawing/2014/main" id="{EAD5A76C-1967-62A3-2248-3A3525C34C6C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86" y="347"/>
                <a:ext cx="432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5" name="Picture 36" descr="POINTSTA">
                <a:extLst>
                  <a:ext uri="{FF2B5EF4-FFF2-40B4-BE49-F238E27FC236}">
                    <a16:creationId xmlns:a16="http://schemas.microsoft.com/office/drawing/2014/main" id="{0E7CAC0E-22C9-100E-B9B1-3F074AFCA586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2" y="0"/>
                <a:ext cx="336" cy="2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06" name="Picture 37" descr="POINTSTA">
                <a:extLst>
                  <a:ext uri="{FF2B5EF4-FFF2-40B4-BE49-F238E27FC236}">
                    <a16:creationId xmlns:a16="http://schemas.microsoft.com/office/drawing/2014/main" id="{42357059-15FB-5D0B-DD6E-D78C9D98C3F5}"/>
                  </a:ext>
                </a:extLst>
              </p:cNvPr>
              <p:cNvPicPr preferRelativeResize="0"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" y="1509"/>
                <a:ext cx="912" cy="8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3076" name="Picture 38" descr="20070910141832536">
            <a:extLst>
              <a:ext uri="{FF2B5EF4-FFF2-40B4-BE49-F238E27FC236}">
                <a16:creationId xmlns:a16="http://schemas.microsoft.com/office/drawing/2014/main" id="{CA480EA3-025D-761C-E133-77F292DBB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38825" y="5153025"/>
            <a:ext cx="8191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9" descr="20070910141832536">
            <a:extLst>
              <a:ext uri="{FF2B5EF4-FFF2-40B4-BE49-F238E27FC236}">
                <a16:creationId xmlns:a16="http://schemas.microsoft.com/office/drawing/2014/main" id="{3159FF0E-D8F7-E4F7-A951-073BC3C3F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5000" y="-838200"/>
            <a:ext cx="8191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0" descr="20070910141832536">
            <a:extLst>
              <a:ext uri="{FF2B5EF4-FFF2-40B4-BE49-F238E27FC236}">
                <a16:creationId xmlns:a16="http://schemas.microsoft.com/office/drawing/2014/main" id="{6C815DF6-AA48-9861-BBBD-3BE3DE5A1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0800" y="2286000"/>
            <a:ext cx="4572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1" descr="20070910141832536">
            <a:extLst>
              <a:ext uri="{FF2B5EF4-FFF2-40B4-BE49-F238E27FC236}">
                <a16:creationId xmlns:a16="http://schemas.microsoft.com/office/drawing/2014/main" id="{D53BD329-CBA2-0407-5709-08B532C37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457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x53122380[1]">
            <a:extLst>
              <a:ext uri="{FF2B5EF4-FFF2-40B4-BE49-F238E27FC236}">
                <a16:creationId xmlns:a16="http://schemas.microsoft.com/office/drawing/2014/main" id="{2279CD20-D690-72E0-DD56-823CE3487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1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" descr="x53122380[1]">
            <a:extLst>
              <a:ext uri="{FF2B5EF4-FFF2-40B4-BE49-F238E27FC236}">
                <a16:creationId xmlns:a16="http://schemas.microsoft.com/office/drawing/2014/main" id="{5277465D-AFEC-2804-5F79-D88C4AB79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2400" y="-8382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" descr="x53122380[1]">
            <a:extLst>
              <a:ext uri="{FF2B5EF4-FFF2-40B4-BE49-F238E27FC236}">
                <a16:creationId xmlns:a16="http://schemas.microsoft.com/office/drawing/2014/main" id="{E1F3F43F-60C1-D4AE-C450-FC48A3FE4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766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8" descr="x53122380[1]">
            <a:extLst>
              <a:ext uri="{FF2B5EF4-FFF2-40B4-BE49-F238E27FC236}">
                <a16:creationId xmlns:a16="http://schemas.microsoft.com/office/drawing/2014/main" id="{94613E2E-AF65-129C-C964-4A4238587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3800" y="5257800"/>
            <a:ext cx="762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46" descr="5">
            <a:extLst>
              <a:ext uri="{FF2B5EF4-FFF2-40B4-BE49-F238E27FC236}">
                <a16:creationId xmlns:a16="http://schemas.microsoft.com/office/drawing/2014/main" id="{9B84DF92-850E-ADF7-8389-AE90D2A90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4572001"/>
            <a:ext cx="175101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47" descr="5">
            <a:extLst>
              <a:ext uri="{FF2B5EF4-FFF2-40B4-BE49-F238E27FC236}">
                <a16:creationId xmlns:a16="http://schemas.microsoft.com/office/drawing/2014/main" id="{22D5DAD0-3E34-E389-C278-7212ECC97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220201" y="-379413"/>
            <a:ext cx="1857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0" name="Text Box 48">
            <a:extLst>
              <a:ext uri="{FF2B5EF4-FFF2-40B4-BE49-F238E27FC236}">
                <a16:creationId xmlns:a16="http://schemas.microsoft.com/office/drawing/2014/main" id="{47DDFAA6-77D7-F22C-6943-F39B51909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913" y="1200652"/>
            <a:ext cx="7879773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3: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hành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kĩ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năng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thoát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hiểm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hoả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hoạn</a:t>
            </a:r>
            <a:r>
              <a:rPr lang="en-US" altLang="vi-VN" sz="36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24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65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0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99</Words>
  <Application>Microsoft Office PowerPoint</Application>
  <PresentationFormat>Widescreen</PresentationFormat>
  <Paragraphs>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7</cp:revision>
  <dcterms:created xsi:type="dcterms:W3CDTF">2024-04-10T04:57:59Z</dcterms:created>
  <dcterms:modified xsi:type="dcterms:W3CDTF">2025-04-24T07:54:04Z</dcterms:modified>
</cp:coreProperties>
</file>