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heme/theme16.xml" ContentType="application/vnd.openxmlformats-officedocument.them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1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activeX/activeX1.xml" ContentType="application/vnd.ms-office.activeX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activeX/activeX2.xml" ContentType="application/vnd.ms-office.activeX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2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activeX/activeX3.xml" ContentType="application/vnd.ms-office.activeX+xml"/>
  <Override PartName="/ppt/tags/tag346.xml" ContentType="application/vnd.openxmlformats-officedocument.presentationml.tags+xml"/>
  <Override PartName="/ppt/notesSlides/notesSlide3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activeX/activeX4.xml" ContentType="application/vnd.ms-office.activeX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notesSlides/notesSlide4.xml" ContentType="application/vnd.openxmlformats-officedocument.presentationml.notesSlide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activeX/activeX5.xml" ContentType="application/vnd.ms-office.activeX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notesSlides/notesSlide5.xml" ContentType="application/vnd.openxmlformats-officedocument.presentationml.notesSlide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activeX/activeX6.xml" ContentType="application/vnd.ms-office.activeX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41" r:id="rId13"/>
    <p:sldMasterId id="2147483854" r:id="rId14"/>
    <p:sldMasterId id="2147483867" r:id="rId15"/>
  </p:sldMasterIdLst>
  <p:notesMasterIdLst>
    <p:notesMasterId r:id="rId54"/>
  </p:notesMasterIdLst>
  <p:sldIdLst>
    <p:sldId id="294" r:id="rId16"/>
    <p:sldId id="293" r:id="rId17"/>
    <p:sldId id="313" r:id="rId18"/>
    <p:sldId id="291" r:id="rId19"/>
    <p:sldId id="290" r:id="rId20"/>
    <p:sldId id="279" r:id="rId21"/>
    <p:sldId id="289" r:id="rId22"/>
    <p:sldId id="288" r:id="rId23"/>
    <p:sldId id="319" r:id="rId24"/>
    <p:sldId id="323" r:id="rId25"/>
    <p:sldId id="324" r:id="rId26"/>
    <p:sldId id="325" r:id="rId27"/>
    <p:sldId id="320" r:id="rId28"/>
    <p:sldId id="326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3" r:id="rId37"/>
    <p:sldId id="302" r:id="rId38"/>
    <p:sldId id="321" r:id="rId39"/>
    <p:sldId id="269" r:id="rId40"/>
    <p:sldId id="305" r:id="rId41"/>
    <p:sldId id="270" r:id="rId42"/>
    <p:sldId id="272" r:id="rId43"/>
    <p:sldId id="271" r:id="rId44"/>
    <p:sldId id="322" r:id="rId45"/>
    <p:sldId id="274" r:id="rId46"/>
    <p:sldId id="327" r:id="rId47"/>
    <p:sldId id="307" r:id="rId48"/>
    <p:sldId id="276" r:id="rId49"/>
    <p:sldId id="328" r:id="rId50"/>
    <p:sldId id="308" r:id="rId51"/>
    <p:sldId id="309" r:id="rId52"/>
    <p:sldId id="310" r:id="rId53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3950" autoAdjust="0"/>
  </p:normalViewPr>
  <p:slideViewPr>
    <p:cSldViewPr>
      <p:cViewPr varScale="1">
        <p:scale>
          <a:sx n="77" d="100"/>
          <a:sy n="77" d="100"/>
        </p:scale>
        <p:origin x="158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4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18" Type="http://schemas.openxmlformats.org/officeDocument/2006/relationships/tags" Target="../tags/tag219.xml"/><Relationship Id="rId26" Type="http://schemas.openxmlformats.org/officeDocument/2006/relationships/tags" Target="../tags/tag227.xml"/><Relationship Id="rId3" Type="http://schemas.openxmlformats.org/officeDocument/2006/relationships/slideLayout" Target="../slideLayouts/slideLayout136.xml"/><Relationship Id="rId21" Type="http://schemas.openxmlformats.org/officeDocument/2006/relationships/tags" Target="../tags/tag222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ags" Target="../tags/tag218.xml"/><Relationship Id="rId25" Type="http://schemas.openxmlformats.org/officeDocument/2006/relationships/tags" Target="../tags/tag226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7.xml"/><Relationship Id="rId20" Type="http://schemas.openxmlformats.org/officeDocument/2006/relationships/tags" Target="../tags/tag221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tags" Target="../tags/tag225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6.xml"/><Relationship Id="rId23" Type="http://schemas.openxmlformats.org/officeDocument/2006/relationships/tags" Target="../tags/tag224.xml"/><Relationship Id="rId10" Type="http://schemas.openxmlformats.org/officeDocument/2006/relationships/slideLayout" Target="../slideLayouts/slideLayout143.xml"/><Relationship Id="rId19" Type="http://schemas.openxmlformats.org/officeDocument/2006/relationships/tags" Target="../tags/tag220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5.xml"/><Relationship Id="rId22" Type="http://schemas.openxmlformats.org/officeDocument/2006/relationships/tags" Target="../tags/tag223.xml"/><Relationship Id="rId27" Type="http://schemas.openxmlformats.org/officeDocument/2006/relationships/tags" Target="../tags/tag2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18" Type="http://schemas.openxmlformats.org/officeDocument/2006/relationships/tags" Target="../tags/tag236.xml"/><Relationship Id="rId26" Type="http://schemas.openxmlformats.org/officeDocument/2006/relationships/tags" Target="../tags/tag244.xml"/><Relationship Id="rId3" Type="http://schemas.openxmlformats.org/officeDocument/2006/relationships/slideLayout" Target="../slideLayouts/slideLayout148.xml"/><Relationship Id="rId21" Type="http://schemas.openxmlformats.org/officeDocument/2006/relationships/tags" Target="../tags/tag239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2" Type="http://schemas.openxmlformats.org/officeDocument/2006/relationships/slideLayout" Target="../slideLayouts/slideLayout147.xml"/><Relationship Id="rId16" Type="http://schemas.openxmlformats.org/officeDocument/2006/relationships/tags" Target="../tags/tag234.xml"/><Relationship Id="rId20" Type="http://schemas.openxmlformats.org/officeDocument/2006/relationships/tags" Target="../tags/tag238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tags" Target="../tags/tag242.xml"/><Relationship Id="rId5" Type="http://schemas.openxmlformats.org/officeDocument/2006/relationships/slideLayout" Target="../slideLayouts/slideLayout150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10" Type="http://schemas.openxmlformats.org/officeDocument/2006/relationships/slideLayout" Target="../slideLayouts/slideLayout155.xml"/><Relationship Id="rId19" Type="http://schemas.openxmlformats.org/officeDocument/2006/relationships/tags" Target="../tags/tag237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18" Type="http://schemas.openxmlformats.org/officeDocument/2006/relationships/tags" Target="../tags/tag255.xml"/><Relationship Id="rId26" Type="http://schemas.openxmlformats.org/officeDocument/2006/relationships/tags" Target="../tags/tag263.xml"/><Relationship Id="rId3" Type="http://schemas.openxmlformats.org/officeDocument/2006/relationships/slideLayout" Target="../slideLayouts/slideLayout160.xml"/><Relationship Id="rId21" Type="http://schemas.openxmlformats.org/officeDocument/2006/relationships/tags" Target="../tags/tag25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tags" Target="../tags/tag254.xml"/><Relationship Id="rId25" Type="http://schemas.openxmlformats.org/officeDocument/2006/relationships/tags" Target="../tags/tag262.xml"/><Relationship Id="rId2" Type="http://schemas.openxmlformats.org/officeDocument/2006/relationships/slideLayout" Target="../slideLayouts/slideLayout15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tags" Target="../tags/tag261.xml"/><Relationship Id="rId5" Type="http://schemas.openxmlformats.org/officeDocument/2006/relationships/slideLayout" Target="../slideLayouts/slideLayout162.xml"/><Relationship Id="rId15" Type="http://schemas.openxmlformats.org/officeDocument/2006/relationships/tags" Target="../tags/tag252.xml"/><Relationship Id="rId23" Type="http://schemas.openxmlformats.org/officeDocument/2006/relationships/tags" Target="../tags/tag260.xml"/><Relationship Id="rId10" Type="http://schemas.openxmlformats.org/officeDocument/2006/relationships/slideLayout" Target="../slideLayouts/slideLayout167.xml"/><Relationship Id="rId19" Type="http://schemas.openxmlformats.org/officeDocument/2006/relationships/tags" Target="../tags/tag25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ags" Target="../tags/tag251.xml"/><Relationship Id="rId22" Type="http://schemas.openxmlformats.org/officeDocument/2006/relationships/tags" Target="../tags/tag259.xml"/><Relationship Id="rId27" Type="http://schemas.openxmlformats.org/officeDocument/2006/relationships/tags" Target="../tags/tag2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20/4/2025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image" Target="../media/image3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image" Target="../media/image2.jpeg"/><Relationship Id="rId5" Type="http://schemas.openxmlformats.org/officeDocument/2006/relationships/tags" Target="../tags/tag272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71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tags" Target="../tags/tag393.xml"/><Relationship Id="rId18" Type="http://schemas.openxmlformats.org/officeDocument/2006/relationships/tags" Target="../tags/tag398.xml"/><Relationship Id="rId26" Type="http://schemas.openxmlformats.org/officeDocument/2006/relationships/tags" Target="../tags/tag406.xml"/><Relationship Id="rId3" Type="http://schemas.openxmlformats.org/officeDocument/2006/relationships/tags" Target="../tags/tag383.xml"/><Relationship Id="rId21" Type="http://schemas.openxmlformats.org/officeDocument/2006/relationships/tags" Target="../tags/tag401.xml"/><Relationship Id="rId34" Type="http://schemas.openxmlformats.org/officeDocument/2006/relationships/image" Target="../media/image55.png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tags" Target="../tags/tag397.xml"/><Relationship Id="rId25" Type="http://schemas.openxmlformats.org/officeDocument/2006/relationships/tags" Target="../tags/tag405.xml"/><Relationship Id="rId33" Type="http://schemas.openxmlformats.org/officeDocument/2006/relationships/image" Target="../media/image54.png"/><Relationship Id="rId2" Type="http://schemas.openxmlformats.org/officeDocument/2006/relationships/tags" Target="../tags/tag382.xml"/><Relationship Id="rId16" Type="http://schemas.openxmlformats.org/officeDocument/2006/relationships/tags" Target="../tags/tag396.xml"/><Relationship Id="rId20" Type="http://schemas.openxmlformats.org/officeDocument/2006/relationships/tags" Target="../tags/tag400.xml"/><Relationship Id="rId29" Type="http://schemas.openxmlformats.org/officeDocument/2006/relationships/tags" Target="../tags/tag409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24" Type="http://schemas.openxmlformats.org/officeDocument/2006/relationships/tags" Target="../tags/tag404.xml"/><Relationship Id="rId32" Type="http://schemas.openxmlformats.org/officeDocument/2006/relationships/image" Target="../media/image45.png"/><Relationship Id="rId5" Type="http://schemas.openxmlformats.org/officeDocument/2006/relationships/tags" Target="../tags/tag385.xml"/><Relationship Id="rId15" Type="http://schemas.openxmlformats.org/officeDocument/2006/relationships/tags" Target="../tags/tag395.xml"/><Relationship Id="rId23" Type="http://schemas.openxmlformats.org/officeDocument/2006/relationships/tags" Target="../tags/tag403.xml"/><Relationship Id="rId28" Type="http://schemas.openxmlformats.org/officeDocument/2006/relationships/tags" Target="../tags/tag408.xml"/><Relationship Id="rId10" Type="http://schemas.openxmlformats.org/officeDocument/2006/relationships/tags" Target="../tags/tag390.xml"/><Relationship Id="rId19" Type="http://schemas.openxmlformats.org/officeDocument/2006/relationships/tags" Target="../tags/tag399.xml"/><Relationship Id="rId31" Type="http://schemas.openxmlformats.org/officeDocument/2006/relationships/image" Target="../media/image44.jpeg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Relationship Id="rId22" Type="http://schemas.openxmlformats.org/officeDocument/2006/relationships/tags" Target="../tags/tag402.xml"/><Relationship Id="rId27" Type="http://schemas.openxmlformats.org/officeDocument/2006/relationships/tags" Target="../tags/tag407.xml"/><Relationship Id="rId30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tags" Target="../tags/tag422.xml"/><Relationship Id="rId18" Type="http://schemas.openxmlformats.org/officeDocument/2006/relationships/tags" Target="../tags/tag427.xml"/><Relationship Id="rId26" Type="http://schemas.openxmlformats.org/officeDocument/2006/relationships/image" Target="../media/image56.gif"/><Relationship Id="rId3" Type="http://schemas.openxmlformats.org/officeDocument/2006/relationships/tags" Target="../tags/tag412.xml"/><Relationship Id="rId21" Type="http://schemas.openxmlformats.org/officeDocument/2006/relationships/tags" Target="../tags/tag430.xml"/><Relationship Id="rId7" Type="http://schemas.openxmlformats.org/officeDocument/2006/relationships/tags" Target="../tags/tag416.xml"/><Relationship Id="rId12" Type="http://schemas.openxmlformats.org/officeDocument/2006/relationships/tags" Target="../tags/tag421.xml"/><Relationship Id="rId17" Type="http://schemas.openxmlformats.org/officeDocument/2006/relationships/tags" Target="../tags/tag426.xml"/><Relationship Id="rId25" Type="http://schemas.openxmlformats.org/officeDocument/2006/relationships/slideLayout" Target="../slideLayouts/slideLayout147.xml"/><Relationship Id="rId2" Type="http://schemas.openxmlformats.org/officeDocument/2006/relationships/tags" Target="../tags/tag411.xml"/><Relationship Id="rId16" Type="http://schemas.openxmlformats.org/officeDocument/2006/relationships/tags" Target="../tags/tag425.xml"/><Relationship Id="rId20" Type="http://schemas.openxmlformats.org/officeDocument/2006/relationships/tags" Target="../tags/tag429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24" Type="http://schemas.openxmlformats.org/officeDocument/2006/relationships/tags" Target="../tags/tag433.xml"/><Relationship Id="rId5" Type="http://schemas.openxmlformats.org/officeDocument/2006/relationships/tags" Target="../tags/tag414.xml"/><Relationship Id="rId15" Type="http://schemas.openxmlformats.org/officeDocument/2006/relationships/tags" Target="../tags/tag424.xml"/><Relationship Id="rId23" Type="http://schemas.openxmlformats.org/officeDocument/2006/relationships/tags" Target="../tags/tag432.xml"/><Relationship Id="rId10" Type="http://schemas.openxmlformats.org/officeDocument/2006/relationships/tags" Target="../tags/tag419.xml"/><Relationship Id="rId19" Type="http://schemas.openxmlformats.org/officeDocument/2006/relationships/tags" Target="../tags/tag428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Relationship Id="rId22" Type="http://schemas.openxmlformats.org/officeDocument/2006/relationships/tags" Target="../tags/tag431.xml"/><Relationship Id="rId27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tags" Target="../tags/tag446.xml"/><Relationship Id="rId18" Type="http://schemas.openxmlformats.org/officeDocument/2006/relationships/tags" Target="../tags/tag451.xml"/><Relationship Id="rId26" Type="http://schemas.openxmlformats.org/officeDocument/2006/relationships/tags" Target="../tags/tag459.xml"/><Relationship Id="rId3" Type="http://schemas.openxmlformats.org/officeDocument/2006/relationships/tags" Target="../tags/tag436.xml"/><Relationship Id="rId21" Type="http://schemas.openxmlformats.org/officeDocument/2006/relationships/tags" Target="../tags/tag454.xm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17" Type="http://schemas.openxmlformats.org/officeDocument/2006/relationships/tags" Target="../tags/tag450.xml"/><Relationship Id="rId25" Type="http://schemas.openxmlformats.org/officeDocument/2006/relationships/tags" Target="../tags/tag458.xml"/><Relationship Id="rId2" Type="http://schemas.openxmlformats.org/officeDocument/2006/relationships/tags" Target="../tags/tag435.xml"/><Relationship Id="rId16" Type="http://schemas.openxmlformats.org/officeDocument/2006/relationships/tags" Target="../tags/tag449.xml"/><Relationship Id="rId20" Type="http://schemas.openxmlformats.org/officeDocument/2006/relationships/tags" Target="../tags/tag453.xml"/><Relationship Id="rId29" Type="http://schemas.openxmlformats.org/officeDocument/2006/relationships/image" Target="../media/image56.gif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24" Type="http://schemas.openxmlformats.org/officeDocument/2006/relationships/tags" Target="../tags/tag457.xml"/><Relationship Id="rId5" Type="http://schemas.openxmlformats.org/officeDocument/2006/relationships/tags" Target="../tags/tag438.xml"/><Relationship Id="rId15" Type="http://schemas.openxmlformats.org/officeDocument/2006/relationships/tags" Target="../tags/tag448.xml"/><Relationship Id="rId23" Type="http://schemas.openxmlformats.org/officeDocument/2006/relationships/tags" Target="../tags/tag456.xml"/><Relationship Id="rId28" Type="http://schemas.openxmlformats.org/officeDocument/2006/relationships/image" Target="../media/image58.jpeg"/><Relationship Id="rId10" Type="http://schemas.openxmlformats.org/officeDocument/2006/relationships/tags" Target="../tags/tag443.xml"/><Relationship Id="rId19" Type="http://schemas.openxmlformats.org/officeDocument/2006/relationships/tags" Target="../tags/tag452.xml"/><Relationship Id="rId31" Type="http://schemas.openxmlformats.org/officeDocument/2006/relationships/image" Target="../media/image53.png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tags" Target="../tags/tag447.xml"/><Relationship Id="rId22" Type="http://schemas.openxmlformats.org/officeDocument/2006/relationships/tags" Target="../tags/tag455.xml"/><Relationship Id="rId27" Type="http://schemas.openxmlformats.org/officeDocument/2006/relationships/slideLayout" Target="../slideLayouts/slideLayout164.xml"/><Relationship Id="rId30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13" Type="http://schemas.openxmlformats.org/officeDocument/2006/relationships/tags" Target="../tags/tag472.xml"/><Relationship Id="rId18" Type="http://schemas.openxmlformats.org/officeDocument/2006/relationships/tags" Target="../tags/tag477.xml"/><Relationship Id="rId26" Type="http://schemas.openxmlformats.org/officeDocument/2006/relationships/tags" Target="../tags/tag485.xml"/><Relationship Id="rId39" Type="http://schemas.openxmlformats.org/officeDocument/2006/relationships/image" Target="../media/image62.jpeg"/><Relationship Id="rId3" Type="http://schemas.openxmlformats.org/officeDocument/2006/relationships/tags" Target="../tags/tag462.xml"/><Relationship Id="rId21" Type="http://schemas.openxmlformats.org/officeDocument/2006/relationships/tags" Target="../tags/tag480.xml"/><Relationship Id="rId34" Type="http://schemas.openxmlformats.org/officeDocument/2006/relationships/tags" Target="../tags/tag493.xml"/><Relationship Id="rId42" Type="http://schemas.openxmlformats.org/officeDocument/2006/relationships/image" Target="../media/image65.gif"/><Relationship Id="rId7" Type="http://schemas.openxmlformats.org/officeDocument/2006/relationships/tags" Target="../tags/tag466.xml"/><Relationship Id="rId12" Type="http://schemas.openxmlformats.org/officeDocument/2006/relationships/tags" Target="../tags/tag471.xml"/><Relationship Id="rId17" Type="http://schemas.openxmlformats.org/officeDocument/2006/relationships/tags" Target="../tags/tag476.xml"/><Relationship Id="rId25" Type="http://schemas.openxmlformats.org/officeDocument/2006/relationships/tags" Target="../tags/tag484.xml"/><Relationship Id="rId33" Type="http://schemas.openxmlformats.org/officeDocument/2006/relationships/tags" Target="../tags/tag492.xml"/><Relationship Id="rId38" Type="http://schemas.openxmlformats.org/officeDocument/2006/relationships/image" Target="../media/image61.gif"/><Relationship Id="rId2" Type="http://schemas.openxmlformats.org/officeDocument/2006/relationships/tags" Target="../tags/tag461.xml"/><Relationship Id="rId16" Type="http://schemas.openxmlformats.org/officeDocument/2006/relationships/tags" Target="../tags/tag475.xml"/><Relationship Id="rId20" Type="http://schemas.openxmlformats.org/officeDocument/2006/relationships/tags" Target="../tags/tag479.xml"/><Relationship Id="rId29" Type="http://schemas.openxmlformats.org/officeDocument/2006/relationships/tags" Target="../tags/tag488.xml"/><Relationship Id="rId41" Type="http://schemas.openxmlformats.org/officeDocument/2006/relationships/image" Target="../media/image64.gif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tags" Target="../tags/tag470.xml"/><Relationship Id="rId24" Type="http://schemas.openxmlformats.org/officeDocument/2006/relationships/tags" Target="../tags/tag483.xml"/><Relationship Id="rId32" Type="http://schemas.openxmlformats.org/officeDocument/2006/relationships/tags" Target="../tags/tag491.xml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5" Type="http://schemas.openxmlformats.org/officeDocument/2006/relationships/tags" Target="../tags/tag464.xml"/><Relationship Id="rId15" Type="http://schemas.openxmlformats.org/officeDocument/2006/relationships/tags" Target="../tags/tag474.xml"/><Relationship Id="rId23" Type="http://schemas.openxmlformats.org/officeDocument/2006/relationships/tags" Target="../tags/tag482.xml"/><Relationship Id="rId28" Type="http://schemas.openxmlformats.org/officeDocument/2006/relationships/tags" Target="../tags/tag487.xml"/><Relationship Id="rId36" Type="http://schemas.openxmlformats.org/officeDocument/2006/relationships/image" Target="../media/image59.jpeg"/><Relationship Id="rId10" Type="http://schemas.openxmlformats.org/officeDocument/2006/relationships/tags" Target="../tags/tag469.xml"/><Relationship Id="rId19" Type="http://schemas.openxmlformats.org/officeDocument/2006/relationships/tags" Target="../tags/tag478.xml"/><Relationship Id="rId31" Type="http://schemas.openxmlformats.org/officeDocument/2006/relationships/tags" Target="../tags/tag490.xml"/><Relationship Id="rId44" Type="http://schemas.openxmlformats.org/officeDocument/2006/relationships/image" Target="../media/image66.png"/><Relationship Id="rId4" Type="http://schemas.openxmlformats.org/officeDocument/2006/relationships/tags" Target="../tags/tag463.xml"/><Relationship Id="rId9" Type="http://schemas.openxmlformats.org/officeDocument/2006/relationships/tags" Target="../tags/tag468.xml"/><Relationship Id="rId14" Type="http://schemas.openxmlformats.org/officeDocument/2006/relationships/tags" Target="../tags/tag473.xml"/><Relationship Id="rId22" Type="http://schemas.openxmlformats.org/officeDocument/2006/relationships/tags" Target="../tags/tag481.xml"/><Relationship Id="rId27" Type="http://schemas.openxmlformats.org/officeDocument/2006/relationships/tags" Target="../tags/tag486.xml"/><Relationship Id="rId30" Type="http://schemas.openxmlformats.org/officeDocument/2006/relationships/tags" Target="../tags/tag489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496.xml"/><Relationship Id="rId7" Type="http://schemas.openxmlformats.org/officeDocument/2006/relationships/image" Target="../media/image68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image" Target="../media/image67.png"/><Relationship Id="rId5" Type="http://schemas.openxmlformats.org/officeDocument/2006/relationships/image" Target="../media/image61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tags" Target="../tags/tag504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tags" Target="../tags/tag506.xml"/><Relationship Id="rId5" Type="http://schemas.openxmlformats.org/officeDocument/2006/relationships/control" Target="../activeX/activeX4.xml"/><Relationship Id="rId10" Type="http://schemas.openxmlformats.org/officeDocument/2006/relationships/image" Target="../media/image80.wmf"/><Relationship Id="rId4" Type="http://schemas.openxmlformats.org/officeDocument/2006/relationships/tags" Target="../tags/tag505.xml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tags" Target="../tags/tag278.xml"/><Relationship Id="rId7" Type="http://schemas.openxmlformats.org/officeDocument/2006/relationships/image" Target="../media/image4.jpe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9.xml"/><Relationship Id="rId4" Type="http://schemas.openxmlformats.org/officeDocument/2006/relationships/control" Target="../activeX/activeX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tags" Target="../tags/tag513.xml"/><Relationship Id="rId7" Type="http://schemas.openxmlformats.org/officeDocument/2006/relationships/image" Target="../media/image87.jpe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15.xml"/><Relationship Id="rId10" Type="http://schemas.openxmlformats.org/officeDocument/2006/relationships/image" Target="../media/image90.png"/><Relationship Id="rId4" Type="http://schemas.openxmlformats.org/officeDocument/2006/relationships/tags" Target="../tags/tag514.xml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0.gif"/><Relationship Id="rId3" Type="http://schemas.openxmlformats.org/officeDocument/2006/relationships/tags" Target="../tags/tag523.xml"/><Relationship Id="rId21" Type="http://schemas.openxmlformats.org/officeDocument/2006/relationships/image" Target="../media/image103.png"/><Relationship Id="rId7" Type="http://schemas.openxmlformats.org/officeDocument/2006/relationships/tags" Target="../tags/tag527.xml"/><Relationship Id="rId12" Type="http://schemas.openxmlformats.org/officeDocument/2006/relationships/tags" Target="../tags/tag532.xml"/><Relationship Id="rId17" Type="http://schemas.openxmlformats.org/officeDocument/2006/relationships/image" Target="../media/image99.gif"/><Relationship Id="rId2" Type="http://schemas.openxmlformats.org/officeDocument/2006/relationships/tags" Target="../tags/tag522.xml"/><Relationship Id="rId16" Type="http://schemas.openxmlformats.org/officeDocument/2006/relationships/image" Target="../media/image98.gif"/><Relationship Id="rId20" Type="http://schemas.openxmlformats.org/officeDocument/2006/relationships/image" Target="../media/image102.png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5" Type="http://schemas.openxmlformats.org/officeDocument/2006/relationships/tags" Target="../tags/tag525.xml"/><Relationship Id="rId15" Type="http://schemas.openxmlformats.org/officeDocument/2006/relationships/image" Target="../media/image97.gif"/><Relationship Id="rId10" Type="http://schemas.openxmlformats.org/officeDocument/2006/relationships/tags" Target="../tags/tag530.xml"/><Relationship Id="rId19" Type="http://schemas.openxmlformats.org/officeDocument/2006/relationships/image" Target="../media/image101.png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image" Target="../media/image96.jpeg"/><Relationship Id="rId22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40.xml"/><Relationship Id="rId13" Type="http://schemas.openxmlformats.org/officeDocument/2006/relationships/tags" Target="../tags/tag545.xml"/><Relationship Id="rId18" Type="http://schemas.openxmlformats.org/officeDocument/2006/relationships/tags" Target="../tags/tag550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3" Type="http://schemas.openxmlformats.org/officeDocument/2006/relationships/tags" Target="../tags/tag535.xml"/><Relationship Id="rId21" Type="http://schemas.openxmlformats.org/officeDocument/2006/relationships/tags" Target="../tags/tag553.xml"/><Relationship Id="rId34" Type="http://schemas.openxmlformats.org/officeDocument/2006/relationships/image" Target="../media/image109.jpeg"/><Relationship Id="rId7" Type="http://schemas.openxmlformats.org/officeDocument/2006/relationships/tags" Target="../tags/tag539.xml"/><Relationship Id="rId12" Type="http://schemas.openxmlformats.org/officeDocument/2006/relationships/tags" Target="../tags/tag544.xml"/><Relationship Id="rId17" Type="http://schemas.openxmlformats.org/officeDocument/2006/relationships/tags" Target="../tags/tag549.xml"/><Relationship Id="rId25" Type="http://schemas.openxmlformats.org/officeDocument/2006/relationships/tags" Target="../tags/tag557.xml"/><Relationship Id="rId33" Type="http://schemas.openxmlformats.org/officeDocument/2006/relationships/image" Target="../media/image39.jpeg"/><Relationship Id="rId38" Type="http://schemas.openxmlformats.org/officeDocument/2006/relationships/image" Target="../media/image102.png"/><Relationship Id="rId2" Type="http://schemas.openxmlformats.org/officeDocument/2006/relationships/tags" Target="../tags/tag534.xml"/><Relationship Id="rId16" Type="http://schemas.openxmlformats.org/officeDocument/2006/relationships/tags" Target="../tags/tag548.xml"/><Relationship Id="rId20" Type="http://schemas.openxmlformats.org/officeDocument/2006/relationships/tags" Target="../tags/tag552.xml"/><Relationship Id="rId29" Type="http://schemas.openxmlformats.org/officeDocument/2006/relationships/image" Target="../media/image25.png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1" Type="http://schemas.openxmlformats.org/officeDocument/2006/relationships/tags" Target="../tags/tag543.xml"/><Relationship Id="rId24" Type="http://schemas.openxmlformats.org/officeDocument/2006/relationships/tags" Target="../tags/tag556.xml"/><Relationship Id="rId32" Type="http://schemas.openxmlformats.org/officeDocument/2006/relationships/image" Target="../media/image108.png"/><Relationship Id="rId37" Type="http://schemas.openxmlformats.org/officeDocument/2006/relationships/image" Target="../media/image112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37.xml"/><Relationship Id="rId15" Type="http://schemas.openxmlformats.org/officeDocument/2006/relationships/tags" Target="../tags/tag547.xml"/><Relationship Id="rId23" Type="http://schemas.openxmlformats.org/officeDocument/2006/relationships/tags" Target="../tags/tag555.xml"/><Relationship Id="rId28" Type="http://schemas.openxmlformats.org/officeDocument/2006/relationships/image" Target="../media/image24.png"/><Relationship Id="rId36" Type="http://schemas.openxmlformats.org/officeDocument/2006/relationships/image" Target="../media/image111.png"/><Relationship Id="rId10" Type="http://schemas.openxmlformats.org/officeDocument/2006/relationships/tags" Target="../tags/tag542.xml"/><Relationship Id="rId19" Type="http://schemas.openxmlformats.org/officeDocument/2006/relationships/tags" Target="../tags/tag551.xml"/><Relationship Id="rId31" Type="http://schemas.openxmlformats.org/officeDocument/2006/relationships/image" Target="../media/image107.png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tags" Target="../tags/tag546.xml"/><Relationship Id="rId22" Type="http://schemas.openxmlformats.org/officeDocument/2006/relationships/tags" Target="../tags/tag554.xml"/><Relationship Id="rId27" Type="http://schemas.openxmlformats.org/officeDocument/2006/relationships/image" Target="../media/image105.jpeg"/><Relationship Id="rId30" Type="http://schemas.openxmlformats.org/officeDocument/2006/relationships/image" Target="../media/image106.png"/><Relationship Id="rId35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570.xml"/><Relationship Id="rId18" Type="http://schemas.openxmlformats.org/officeDocument/2006/relationships/tags" Target="../tags/tag575.xml"/><Relationship Id="rId26" Type="http://schemas.openxmlformats.org/officeDocument/2006/relationships/tags" Target="../tags/tag583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560.xml"/><Relationship Id="rId21" Type="http://schemas.openxmlformats.org/officeDocument/2006/relationships/tags" Target="../tags/tag578.xml"/><Relationship Id="rId34" Type="http://schemas.openxmlformats.org/officeDocument/2006/relationships/tags" Target="../tags/tag591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openxmlformats.org/officeDocument/2006/relationships/image" Target="../media/image32.emf"/><Relationship Id="rId7" Type="http://schemas.openxmlformats.org/officeDocument/2006/relationships/tags" Target="../tags/tag564.xml"/><Relationship Id="rId12" Type="http://schemas.openxmlformats.org/officeDocument/2006/relationships/tags" Target="../tags/tag569.xml"/><Relationship Id="rId17" Type="http://schemas.openxmlformats.org/officeDocument/2006/relationships/tags" Target="../tags/tag574.xml"/><Relationship Id="rId25" Type="http://schemas.openxmlformats.org/officeDocument/2006/relationships/tags" Target="../tags/tag582.xml"/><Relationship Id="rId33" Type="http://schemas.openxmlformats.org/officeDocument/2006/relationships/tags" Target="../tags/tag590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" Type="http://schemas.openxmlformats.org/officeDocument/2006/relationships/tags" Target="../tags/tag559.xml"/><Relationship Id="rId16" Type="http://schemas.openxmlformats.org/officeDocument/2006/relationships/tags" Target="../tags/tag573.xml"/><Relationship Id="rId20" Type="http://schemas.openxmlformats.org/officeDocument/2006/relationships/tags" Target="../tags/tag577.xml"/><Relationship Id="rId29" Type="http://schemas.openxmlformats.org/officeDocument/2006/relationships/tags" Target="../tags/tag586.xml"/><Relationship Id="rId41" Type="http://schemas.openxmlformats.org/officeDocument/2006/relationships/audio" Target="../media/audio2.wav"/><Relationship Id="rId1" Type="http://schemas.openxmlformats.org/officeDocument/2006/relationships/tags" Target="../tags/tag558.xml"/><Relationship Id="rId6" Type="http://schemas.openxmlformats.org/officeDocument/2006/relationships/tags" Target="../tags/tag563.xml"/><Relationship Id="rId11" Type="http://schemas.openxmlformats.org/officeDocument/2006/relationships/tags" Target="../tags/tag568.xml"/><Relationship Id="rId24" Type="http://schemas.openxmlformats.org/officeDocument/2006/relationships/tags" Target="../tags/tag581.xml"/><Relationship Id="rId32" Type="http://schemas.openxmlformats.org/officeDocument/2006/relationships/tags" Target="../tags/tag589.xml"/><Relationship Id="rId37" Type="http://schemas.openxmlformats.org/officeDocument/2006/relationships/tags" Target="../tags/tag594.xml"/><Relationship Id="rId40" Type="http://schemas.openxmlformats.org/officeDocument/2006/relationships/audio" Target="../media/audio1.wav"/><Relationship Id="rId45" Type="http://schemas.openxmlformats.org/officeDocument/2006/relationships/image" Target="../media/image113.jpeg"/><Relationship Id="rId5" Type="http://schemas.openxmlformats.org/officeDocument/2006/relationships/tags" Target="../tags/tag562.xml"/><Relationship Id="rId15" Type="http://schemas.openxmlformats.org/officeDocument/2006/relationships/tags" Target="../tags/tag572.xml"/><Relationship Id="rId23" Type="http://schemas.openxmlformats.org/officeDocument/2006/relationships/tags" Target="../tags/tag580.xml"/><Relationship Id="rId28" Type="http://schemas.openxmlformats.org/officeDocument/2006/relationships/tags" Target="../tags/tag585.xml"/><Relationship Id="rId36" Type="http://schemas.openxmlformats.org/officeDocument/2006/relationships/tags" Target="../tags/tag593.xml"/><Relationship Id="rId49" Type="http://schemas.openxmlformats.org/officeDocument/2006/relationships/image" Target="../media/image31.emf"/><Relationship Id="rId10" Type="http://schemas.openxmlformats.org/officeDocument/2006/relationships/tags" Target="../tags/tag567.xml"/><Relationship Id="rId19" Type="http://schemas.openxmlformats.org/officeDocument/2006/relationships/tags" Target="../tags/tag576.xml"/><Relationship Id="rId31" Type="http://schemas.openxmlformats.org/officeDocument/2006/relationships/tags" Target="../tags/tag588.xml"/><Relationship Id="rId44" Type="http://schemas.openxmlformats.org/officeDocument/2006/relationships/image" Target="../media/image39.jpeg"/><Relationship Id="rId4" Type="http://schemas.openxmlformats.org/officeDocument/2006/relationships/tags" Target="../tags/tag561.xml"/><Relationship Id="rId9" Type="http://schemas.openxmlformats.org/officeDocument/2006/relationships/tags" Target="../tags/tag566.xml"/><Relationship Id="rId14" Type="http://schemas.openxmlformats.org/officeDocument/2006/relationships/tags" Target="../tags/tag571.xml"/><Relationship Id="rId22" Type="http://schemas.openxmlformats.org/officeDocument/2006/relationships/tags" Target="../tags/tag579.xml"/><Relationship Id="rId27" Type="http://schemas.openxmlformats.org/officeDocument/2006/relationships/tags" Target="../tags/tag584.xml"/><Relationship Id="rId30" Type="http://schemas.openxmlformats.org/officeDocument/2006/relationships/tags" Target="../tags/tag587.xml"/><Relationship Id="rId35" Type="http://schemas.openxmlformats.org/officeDocument/2006/relationships/tags" Target="../tags/tag592.xml"/><Relationship Id="rId43" Type="http://schemas.openxmlformats.org/officeDocument/2006/relationships/image" Target="../media/image25.png"/><Relationship Id="rId48" Type="http://schemas.openxmlformats.org/officeDocument/2006/relationships/image" Target="../media/image116.png"/><Relationship Id="rId8" Type="http://schemas.openxmlformats.org/officeDocument/2006/relationships/tags" Target="../tags/tag56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tags" Target="../tags/tag597.xml"/><Relationship Id="rId7" Type="http://schemas.openxmlformats.org/officeDocument/2006/relationships/image" Target="../media/image36.png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98.xml"/><Relationship Id="rId4" Type="http://schemas.openxmlformats.org/officeDocument/2006/relationships/control" Target="../activeX/activeX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audio" Target="../media/audio1.wav"/><Relationship Id="rId3" Type="http://schemas.openxmlformats.org/officeDocument/2006/relationships/tags" Target="../tags/tag601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microsoft.com/office/2007/relationships/hdphoto" Target="../media/hdphoto1.wdp"/><Relationship Id="rId7" Type="http://schemas.openxmlformats.org/officeDocument/2006/relationships/tags" Target="../tags/tag605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0" Type="http://schemas.openxmlformats.org/officeDocument/2006/relationships/tags" Target="../tags/tag618.xml"/><Relationship Id="rId29" Type="http://schemas.openxmlformats.org/officeDocument/2006/relationships/tags" Target="../tags/tag627.xml"/><Relationship Id="rId41" Type="http://schemas.openxmlformats.org/officeDocument/2006/relationships/image" Target="../media/image118.jpeg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2.wav"/><Relationship Id="rId45" Type="http://schemas.openxmlformats.org/officeDocument/2006/relationships/image" Target="../media/image113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119.png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64.gif"/><Relationship Id="rId52" Type="http://schemas.openxmlformats.org/officeDocument/2006/relationships/image" Target="../media/image32.emf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5.png"/><Relationship Id="rId48" Type="http://schemas.openxmlformats.org/officeDocument/2006/relationships/image" Target="../media/image40.png"/><Relationship Id="rId8" Type="http://schemas.openxmlformats.org/officeDocument/2006/relationships/tags" Target="../tags/tag606.xml"/><Relationship Id="rId51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48.xml"/><Relationship Id="rId18" Type="http://schemas.openxmlformats.org/officeDocument/2006/relationships/tags" Target="../tags/tag653.xml"/><Relationship Id="rId26" Type="http://schemas.openxmlformats.org/officeDocument/2006/relationships/tags" Target="../tags/tag661.xml"/><Relationship Id="rId39" Type="http://schemas.openxmlformats.org/officeDocument/2006/relationships/tags" Target="../tags/tag674.xml"/><Relationship Id="rId21" Type="http://schemas.openxmlformats.org/officeDocument/2006/relationships/tags" Target="../tags/tag656.xml"/><Relationship Id="rId34" Type="http://schemas.openxmlformats.org/officeDocument/2006/relationships/tags" Target="../tags/tag669.xml"/><Relationship Id="rId42" Type="http://schemas.openxmlformats.org/officeDocument/2006/relationships/tags" Target="../tags/tag677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0.jpeg"/><Relationship Id="rId55" Type="http://schemas.openxmlformats.org/officeDocument/2006/relationships/image" Target="../media/image31.emf"/><Relationship Id="rId7" Type="http://schemas.openxmlformats.org/officeDocument/2006/relationships/tags" Target="../tags/tag642.xml"/><Relationship Id="rId12" Type="http://schemas.openxmlformats.org/officeDocument/2006/relationships/tags" Target="../tags/tag647.xml"/><Relationship Id="rId17" Type="http://schemas.openxmlformats.org/officeDocument/2006/relationships/tags" Target="../tags/tag652.xml"/><Relationship Id="rId25" Type="http://schemas.openxmlformats.org/officeDocument/2006/relationships/tags" Target="../tags/tag660.xml"/><Relationship Id="rId33" Type="http://schemas.openxmlformats.org/officeDocument/2006/relationships/tags" Target="../tags/tag668.xml"/><Relationship Id="rId38" Type="http://schemas.openxmlformats.org/officeDocument/2006/relationships/tags" Target="../tags/tag673.xml"/><Relationship Id="rId46" Type="http://schemas.openxmlformats.org/officeDocument/2006/relationships/slideLayout" Target="../slideLayouts/slideLayout6.xml"/><Relationship Id="rId2" Type="http://schemas.openxmlformats.org/officeDocument/2006/relationships/tags" Target="../tags/tag637.xml"/><Relationship Id="rId16" Type="http://schemas.openxmlformats.org/officeDocument/2006/relationships/tags" Target="../tags/tag651.xml"/><Relationship Id="rId20" Type="http://schemas.openxmlformats.org/officeDocument/2006/relationships/tags" Target="../tags/tag655.xml"/><Relationship Id="rId29" Type="http://schemas.openxmlformats.org/officeDocument/2006/relationships/tags" Target="../tags/tag664.xml"/><Relationship Id="rId41" Type="http://schemas.openxmlformats.org/officeDocument/2006/relationships/tags" Target="../tags/tag676.xml"/><Relationship Id="rId54" Type="http://schemas.openxmlformats.org/officeDocument/2006/relationships/image" Target="../media/image32.emf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11" Type="http://schemas.openxmlformats.org/officeDocument/2006/relationships/tags" Target="../tags/tag646.xml"/><Relationship Id="rId24" Type="http://schemas.openxmlformats.org/officeDocument/2006/relationships/tags" Target="../tags/tag659.xml"/><Relationship Id="rId32" Type="http://schemas.openxmlformats.org/officeDocument/2006/relationships/tags" Target="../tags/tag667.xml"/><Relationship Id="rId37" Type="http://schemas.openxmlformats.org/officeDocument/2006/relationships/tags" Target="../tags/tag672.xml"/><Relationship Id="rId40" Type="http://schemas.openxmlformats.org/officeDocument/2006/relationships/tags" Target="../tags/tag675.xml"/><Relationship Id="rId45" Type="http://schemas.openxmlformats.org/officeDocument/2006/relationships/tags" Target="../tags/tag680.xml"/><Relationship Id="rId53" Type="http://schemas.openxmlformats.org/officeDocument/2006/relationships/image" Target="../media/image121.png"/><Relationship Id="rId5" Type="http://schemas.openxmlformats.org/officeDocument/2006/relationships/tags" Target="../tags/tag640.xml"/><Relationship Id="rId15" Type="http://schemas.openxmlformats.org/officeDocument/2006/relationships/tags" Target="../tags/tag650.xml"/><Relationship Id="rId23" Type="http://schemas.openxmlformats.org/officeDocument/2006/relationships/tags" Target="../tags/tag658.xml"/><Relationship Id="rId28" Type="http://schemas.openxmlformats.org/officeDocument/2006/relationships/tags" Target="../tags/tag663.xml"/><Relationship Id="rId36" Type="http://schemas.openxmlformats.org/officeDocument/2006/relationships/tags" Target="../tags/tag671.xml"/><Relationship Id="rId49" Type="http://schemas.openxmlformats.org/officeDocument/2006/relationships/audio" Target="../media/audio2.wav"/><Relationship Id="rId10" Type="http://schemas.openxmlformats.org/officeDocument/2006/relationships/tags" Target="../tags/tag645.xml"/><Relationship Id="rId19" Type="http://schemas.openxmlformats.org/officeDocument/2006/relationships/tags" Target="../tags/tag654.xml"/><Relationship Id="rId31" Type="http://schemas.openxmlformats.org/officeDocument/2006/relationships/tags" Target="../tags/tag666.xml"/><Relationship Id="rId44" Type="http://schemas.openxmlformats.org/officeDocument/2006/relationships/tags" Target="../tags/tag679.xml"/><Relationship Id="rId52" Type="http://schemas.openxmlformats.org/officeDocument/2006/relationships/image" Target="../media/image25.png"/><Relationship Id="rId4" Type="http://schemas.openxmlformats.org/officeDocument/2006/relationships/tags" Target="../tags/tag639.xml"/><Relationship Id="rId9" Type="http://schemas.openxmlformats.org/officeDocument/2006/relationships/tags" Target="../tags/tag644.xml"/><Relationship Id="rId14" Type="http://schemas.openxmlformats.org/officeDocument/2006/relationships/tags" Target="../tags/tag649.xml"/><Relationship Id="rId22" Type="http://schemas.openxmlformats.org/officeDocument/2006/relationships/tags" Target="../tags/tag657.xml"/><Relationship Id="rId27" Type="http://schemas.openxmlformats.org/officeDocument/2006/relationships/tags" Target="../tags/tag662.xml"/><Relationship Id="rId30" Type="http://schemas.openxmlformats.org/officeDocument/2006/relationships/tags" Target="../tags/tag665.xml"/><Relationship Id="rId35" Type="http://schemas.openxmlformats.org/officeDocument/2006/relationships/tags" Target="../tags/tag670.xml"/><Relationship Id="rId43" Type="http://schemas.openxmlformats.org/officeDocument/2006/relationships/tags" Target="../tags/tag678.xml"/><Relationship Id="rId48" Type="http://schemas.openxmlformats.org/officeDocument/2006/relationships/audio" Target="../media/audio1.wav"/><Relationship Id="rId8" Type="http://schemas.openxmlformats.org/officeDocument/2006/relationships/tags" Target="../tags/tag643.xml"/><Relationship Id="rId51" Type="http://schemas.openxmlformats.org/officeDocument/2006/relationships/image" Target="../media/image24.png"/><Relationship Id="rId3" Type="http://schemas.openxmlformats.org/officeDocument/2006/relationships/tags" Target="../tags/tag6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83.xml"/><Relationship Id="rId7" Type="http://schemas.openxmlformats.org/officeDocument/2006/relationships/image" Target="../media/image124.jpeg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91.xml"/><Relationship Id="rId13" Type="http://schemas.openxmlformats.org/officeDocument/2006/relationships/tags" Target="../tags/tag696.xml"/><Relationship Id="rId18" Type="http://schemas.openxmlformats.org/officeDocument/2006/relationships/tags" Target="../tags/tag701.xml"/><Relationship Id="rId26" Type="http://schemas.openxmlformats.org/officeDocument/2006/relationships/image" Target="../media/image64.gif"/><Relationship Id="rId3" Type="http://schemas.openxmlformats.org/officeDocument/2006/relationships/tags" Target="../tags/tag686.xml"/><Relationship Id="rId21" Type="http://schemas.openxmlformats.org/officeDocument/2006/relationships/tags" Target="../tags/tag704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690.xml"/><Relationship Id="rId12" Type="http://schemas.openxmlformats.org/officeDocument/2006/relationships/tags" Target="../tags/tag695.xml"/><Relationship Id="rId17" Type="http://schemas.openxmlformats.org/officeDocument/2006/relationships/tags" Target="../tags/tag700.xml"/><Relationship Id="rId25" Type="http://schemas.openxmlformats.org/officeDocument/2006/relationships/image" Target="../media/image125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685.xml"/><Relationship Id="rId16" Type="http://schemas.openxmlformats.org/officeDocument/2006/relationships/tags" Target="../tags/tag699.xml"/><Relationship Id="rId20" Type="http://schemas.openxmlformats.org/officeDocument/2006/relationships/tags" Target="../tags/tag703.xml"/><Relationship Id="rId29" Type="http://schemas.openxmlformats.org/officeDocument/2006/relationships/image" Target="../media/image111.png"/><Relationship Id="rId1" Type="http://schemas.openxmlformats.org/officeDocument/2006/relationships/tags" Target="../tags/tag684.xml"/><Relationship Id="rId6" Type="http://schemas.openxmlformats.org/officeDocument/2006/relationships/tags" Target="../tags/tag689.xml"/><Relationship Id="rId11" Type="http://schemas.openxmlformats.org/officeDocument/2006/relationships/tags" Target="../tags/tag694.xml"/><Relationship Id="rId24" Type="http://schemas.openxmlformats.org/officeDocument/2006/relationships/image" Target="../media/image25.png"/><Relationship Id="rId32" Type="http://schemas.openxmlformats.org/officeDocument/2006/relationships/image" Target="../media/image40.png"/><Relationship Id="rId5" Type="http://schemas.openxmlformats.org/officeDocument/2006/relationships/tags" Target="../tags/tag688.xml"/><Relationship Id="rId15" Type="http://schemas.openxmlformats.org/officeDocument/2006/relationships/tags" Target="../tags/tag698.xml"/><Relationship Id="rId23" Type="http://schemas.openxmlformats.org/officeDocument/2006/relationships/image" Target="../media/image24.png"/><Relationship Id="rId28" Type="http://schemas.openxmlformats.org/officeDocument/2006/relationships/image" Target="../media/image126.png"/><Relationship Id="rId10" Type="http://schemas.openxmlformats.org/officeDocument/2006/relationships/tags" Target="../tags/tag693.xml"/><Relationship Id="rId19" Type="http://schemas.openxmlformats.org/officeDocument/2006/relationships/tags" Target="../tags/tag702.xml"/><Relationship Id="rId31" Type="http://schemas.openxmlformats.org/officeDocument/2006/relationships/image" Target="../media/image42.png"/><Relationship Id="rId4" Type="http://schemas.openxmlformats.org/officeDocument/2006/relationships/tags" Target="../tags/tag687.xml"/><Relationship Id="rId9" Type="http://schemas.openxmlformats.org/officeDocument/2006/relationships/tags" Target="../tags/tag692.xml"/><Relationship Id="rId14" Type="http://schemas.openxmlformats.org/officeDocument/2006/relationships/tags" Target="../tags/tag697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3.jpeg"/><Relationship Id="rId30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17.xml"/><Relationship Id="rId18" Type="http://schemas.openxmlformats.org/officeDocument/2006/relationships/tags" Target="../tags/tag722.xml"/><Relationship Id="rId26" Type="http://schemas.openxmlformats.org/officeDocument/2006/relationships/tags" Target="../tags/tag730.xml"/><Relationship Id="rId39" Type="http://schemas.openxmlformats.org/officeDocument/2006/relationships/tags" Target="../tags/tag743.xml"/><Relationship Id="rId3" Type="http://schemas.openxmlformats.org/officeDocument/2006/relationships/tags" Target="../tags/tag707.xml"/><Relationship Id="rId21" Type="http://schemas.openxmlformats.org/officeDocument/2006/relationships/tags" Target="../tags/tag725.xml"/><Relationship Id="rId34" Type="http://schemas.openxmlformats.org/officeDocument/2006/relationships/tags" Target="../tags/tag738.xml"/><Relationship Id="rId42" Type="http://schemas.openxmlformats.org/officeDocument/2006/relationships/audio" Target="../media/audio1.wav"/><Relationship Id="rId47" Type="http://schemas.openxmlformats.org/officeDocument/2006/relationships/image" Target="../media/image114.jpeg"/><Relationship Id="rId50" Type="http://schemas.openxmlformats.org/officeDocument/2006/relationships/image" Target="../media/image43.jpeg"/><Relationship Id="rId7" Type="http://schemas.openxmlformats.org/officeDocument/2006/relationships/tags" Target="../tags/tag711.xml"/><Relationship Id="rId12" Type="http://schemas.openxmlformats.org/officeDocument/2006/relationships/tags" Target="../tags/tag716.xml"/><Relationship Id="rId17" Type="http://schemas.openxmlformats.org/officeDocument/2006/relationships/tags" Target="../tags/tag721.xml"/><Relationship Id="rId25" Type="http://schemas.openxmlformats.org/officeDocument/2006/relationships/tags" Target="../tags/tag729.xml"/><Relationship Id="rId33" Type="http://schemas.openxmlformats.org/officeDocument/2006/relationships/tags" Target="../tags/tag737.xml"/><Relationship Id="rId38" Type="http://schemas.openxmlformats.org/officeDocument/2006/relationships/tags" Target="../tags/tag742.xml"/><Relationship Id="rId46" Type="http://schemas.openxmlformats.org/officeDocument/2006/relationships/image" Target="../media/image127.png"/><Relationship Id="rId2" Type="http://schemas.openxmlformats.org/officeDocument/2006/relationships/tags" Target="../tags/tag706.xml"/><Relationship Id="rId16" Type="http://schemas.openxmlformats.org/officeDocument/2006/relationships/tags" Target="../tags/tag720.xml"/><Relationship Id="rId20" Type="http://schemas.openxmlformats.org/officeDocument/2006/relationships/tags" Target="../tags/tag724.xml"/><Relationship Id="rId29" Type="http://schemas.openxmlformats.org/officeDocument/2006/relationships/tags" Target="../tags/tag733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05.xml"/><Relationship Id="rId6" Type="http://schemas.openxmlformats.org/officeDocument/2006/relationships/tags" Target="../tags/tag710.xml"/><Relationship Id="rId11" Type="http://schemas.openxmlformats.org/officeDocument/2006/relationships/tags" Target="../tags/tag715.xml"/><Relationship Id="rId24" Type="http://schemas.openxmlformats.org/officeDocument/2006/relationships/tags" Target="../tags/tag728.xml"/><Relationship Id="rId32" Type="http://schemas.openxmlformats.org/officeDocument/2006/relationships/tags" Target="../tags/tag736.xml"/><Relationship Id="rId37" Type="http://schemas.openxmlformats.org/officeDocument/2006/relationships/tags" Target="../tags/tag741.xml"/><Relationship Id="rId40" Type="http://schemas.openxmlformats.org/officeDocument/2006/relationships/tags" Target="../tags/tag744.xml"/><Relationship Id="rId45" Type="http://schemas.openxmlformats.org/officeDocument/2006/relationships/image" Target="../media/image25.png"/><Relationship Id="rId53" Type="http://schemas.openxmlformats.org/officeDocument/2006/relationships/image" Target="../media/image31.emf"/><Relationship Id="rId5" Type="http://schemas.openxmlformats.org/officeDocument/2006/relationships/tags" Target="../tags/tag709.xml"/><Relationship Id="rId15" Type="http://schemas.openxmlformats.org/officeDocument/2006/relationships/tags" Target="../tags/tag719.xml"/><Relationship Id="rId23" Type="http://schemas.openxmlformats.org/officeDocument/2006/relationships/tags" Target="../tags/tag727.xml"/><Relationship Id="rId28" Type="http://schemas.openxmlformats.org/officeDocument/2006/relationships/tags" Target="../tags/tag732.xml"/><Relationship Id="rId36" Type="http://schemas.openxmlformats.org/officeDocument/2006/relationships/tags" Target="../tags/tag740.xml"/><Relationship Id="rId49" Type="http://schemas.openxmlformats.org/officeDocument/2006/relationships/image" Target="../media/image129.jpeg"/><Relationship Id="rId10" Type="http://schemas.openxmlformats.org/officeDocument/2006/relationships/tags" Target="../tags/tag714.xml"/><Relationship Id="rId19" Type="http://schemas.openxmlformats.org/officeDocument/2006/relationships/tags" Target="../tags/tag723.xml"/><Relationship Id="rId31" Type="http://schemas.openxmlformats.org/officeDocument/2006/relationships/tags" Target="../tags/tag735.xml"/><Relationship Id="rId44" Type="http://schemas.openxmlformats.org/officeDocument/2006/relationships/image" Target="../media/image24.png"/><Relationship Id="rId52" Type="http://schemas.openxmlformats.org/officeDocument/2006/relationships/image" Target="../media/image32.emf"/><Relationship Id="rId4" Type="http://schemas.openxmlformats.org/officeDocument/2006/relationships/tags" Target="../tags/tag708.xml"/><Relationship Id="rId9" Type="http://schemas.openxmlformats.org/officeDocument/2006/relationships/tags" Target="../tags/tag713.xml"/><Relationship Id="rId14" Type="http://schemas.openxmlformats.org/officeDocument/2006/relationships/tags" Target="../tags/tag718.xml"/><Relationship Id="rId22" Type="http://schemas.openxmlformats.org/officeDocument/2006/relationships/tags" Target="../tags/tag726.xml"/><Relationship Id="rId27" Type="http://schemas.openxmlformats.org/officeDocument/2006/relationships/tags" Target="../tags/tag731.xml"/><Relationship Id="rId30" Type="http://schemas.openxmlformats.org/officeDocument/2006/relationships/tags" Target="../tags/tag734.xml"/><Relationship Id="rId35" Type="http://schemas.openxmlformats.org/officeDocument/2006/relationships/tags" Target="../tags/tag739.xml"/><Relationship Id="rId43" Type="http://schemas.openxmlformats.org/officeDocument/2006/relationships/audio" Target="../media/audio2.wav"/><Relationship Id="rId48" Type="http://schemas.openxmlformats.org/officeDocument/2006/relationships/image" Target="../media/image128.jpeg"/><Relationship Id="rId8" Type="http://schemas.openxmlformats.org/officeDocument/2006/relationships/tags" Target="../tags/tag712.xml"/><Relationship Id="rId51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46.xml"/><Relationship Id="rId1" Type="http://schemas.openxmlformats.org/officeDocument/2006/relationships/tags" Target="../tags/tag745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tags" Target="../tags/tag74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57.xml"/><Relationship Id="rId13" Type="http://schemas.openxmlformats.org/officeDocument/2006/relationships/tags" Target="../tags/tag762.xml"/><Relationship Id="rId18" Type="http://schemas.openxmlformats.org/officeDocument/2006/relationships/tags" Target="../tags/tag767.xml"/><Relationship Id="rId26" Type="http://schemas.openxmlformats.org/officeDocument/2006/relationships/tags" Target="../tags/tag775.xml"/><Relationship Id="rId39" Type="http://schemas.openxmlformats.org/officeDocument/2006/relationships/image" Target="../media/image24.png"/><Relationship Id="rId3" Type="http://schemas.openxmlformats.org/officeDocument/2006/relationships/tags" Target="../tags/tag752.xml"/><Relationship Id="rId21" Type="http://schemas.openxmlformats.org/officeDocument/2006/relationships/tags" Target="../tags/tag770.xml"/><Relationship Id="rId34" Type="http://schemas.openxmlformats.org/officeDocument/2006/relationships/tags" Target="../tags/tag783.xml"/><Relationship Id="rId42" Type="http://schemas.openxmlformats.org/officeDocument/2006/relationships/image" Target="../media/image134.jpeg"/><Relationship Id="rId47" Type="http://schemas.openxmlformats.org/officeDocument/2006/relationships/image" Target="../media/image31.emf"/><Relationship Id="rId7" Type="http://schemas.openxmlformats.org/officeDocument/2006/relationships/tags" Target="../tags/tag756.xml"/><Relationship Id="rId12" Type="http://schemas.openxmlformats.org/officeDocument/2006/relationships/tags" Target="../tags/tag761.xml"/><Relationship Id="rId17" Type="http://schemas.openxmlformats.org/officeDocument/2006/relationships/tags" Target="../tags/tag766.xml"/><Relationship Id="rId25" Type="http://schemas.openxmlformats.org/officeDocument/2006/relationships/tags" Target="../tags/tag774.xml"/><Relationship Id="rId33" Type="http://schemas.openxmlformats.org/officeDocument/2006/relationships/tags" Target="../tags/tag782.xml"/><Relationship Id="rId38" Type="http://schemas.openxmlformats.org/officeDocument/2006/relationships/image" Target="../media/image14.jpeg"/><Relationship Id="rId46" Type="http://schemas.openxmlformats.org/officeDocument/2006/relationships/image" Target="../media/image43.jpeg"/><Relationship Id="rId2" Type="http://schemas.openxmlformats.org/officeDocument/2006/relationships/tags" Target="../tags/tag751.xml"/><Relationship Id="rId16" Type="http://schemas.openxmlformats.org/officeDocument/2006/relationships/tags" Target="../tags/tag765.xml"/><Relationship Id="rId20" Type="http://schemas.openxmlformats.org/officeDocument/2006/relationships/tags" Target="../tags/tag769.xml"/><Relationship Id="rId29" Type="http://schemas.openxmlformats.org/officeDocument/2006/relationships/tags" Target="../tags/tag778.xml"/><Relationship Id="rId41" Type="http://schemas.openxmlformats.org/officeDocument/2006/relationships/image" Target="../media/image127.png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11" Type="http://schemas.openxmlformats.org/officeDocument/2006/relationships/tags" Target="../tags/tag760.xml"/><Relationship Id="rId24" Type="http://schemas.openxmlformats.org/officeDocument/2006/relationships/tags" Target="../tags/tag773.xml"/><Relationship Id="rId32" Type="http://schemas.openxmlformats.org/officeDocument/2006/relationships/tags" Target="../tags/tag781.xml"/><Relationship Id="rId37" Type="http://schemas.openxmlformats.org/officeDocument/2006/relationships/audio" Target="../media/audio2.wav"/><Relationship Id="rId40" Type="http://schemas.openxmlformats.org/officeDocument/2006/relationships/image" Target="../media/image25.png"/><Relationship Id="rId45" Type="http://schemas.openxmlformats.org/officeDocument/2006/relationships/image" Target="../media/image136.png"/><Relationship Id="rId5" Type="http://schemas.openxmlformats.org/officeDocument/2006/relationships/tags" Target="../tags/tag754.xml"/><Relationship Id="rId15" Type="http://schemas.openxmlformats.org/officeDocument/2006/relationships/tags" Target="../tags/tag764.xml"/><Relationship Id="rId23" Type="http://schemas.openxmlformats.org/officeDocument/2006/relationships/tags" Target="../tags/tag772.xml"/><Relationship Id="rId28" Type="http://schemas.openxmlformats.org/officeDocument/2006/relationships/tags" Target="../tags/tag777.xml"/><Relationship Id="rId36" Type="http://schemas.openxmlformats.org/officeDocument/2006/relationships/audio" Target="../media/audio1.wav"/><Relationship Id="rId10" Type="http://schemas.openxmlformats.org/officeDocument/2006/relationships/tags" Target="../tags/tag759.xml"/><Relationship Id="rId19" Type="http://schemas.openxmlformats.org/officeDocument/2006/relationships/tags" Target="../tags/tag768.xml"/><Relationship Id="rId31" Type="http://schemas.openxmlformats.org/officeDocument/2006/relationships/tags" Target="../tags/tag780.xml"/><Relationship Id="rId44" Type="http://schemas.openxmlformats.org/officeDocument/2006/relationships/image" Target="../media/image129.jpeg"/><Relationship Id="rId4" Type="http://schemas.openxmlformats.org/officeDocument/2006/relationships/tags" Target="../tags/tag753.xml"/><Relationship Id="rId9" Type="http://schemas.openxmlformats.org/officeDocument/2006/relationships/tags" Target="../tags/tag758.xml"/><Relationship Id="rId14" Type="http://schemas.openxmlformats.org/officeDocument/2006/relationships/tags" Target="../tags/tag763.xml"/><Relationship Id="rId22" Type="http://schemas.openxmlformats.org/officeDocument/2006/relationships/tags" Target="../tags/tag771.xml"/><Relationship Id="rId27" Type="http://schemas.openxmlformats.org/officeDocument/2006/relationships/tags" Target="../tags/tag776.xml"/><Relationship Id="rId30" Type="http://schemas.openxmlformats.org/officeDocument/2006/relationships/tags" Target="../tags/tag779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5.jpeg"/><Relationship Id="rId48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5.xml"/><Relationship Id="rId1" Type="http://schemas.openxmlformats.org/officeDocument/2006/relationships/tags" Target="../tags/tag784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15.jpeg"/><Relationship Id="rId3" Type="http://schemas.openxmlformats.org/officeDocument/2006/relationships/tags" Target="../tags/tag788.xml"/><Relationship Id="rId7" Type="http://schemas.openxmlformats.org/officeDocument/2006/relationships/image" Target="../media/image140.jpeg"/><Relationship Id="rId12" Type="http://schemas.openxmlformats.org/officeDocument/2006/relationships/image" Target="../media/image124.jpeg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6.jpeg"/><Relationship Id="rId10" Type="http://schemas.openxmlformats.org/officeDocument/2006/relationships/image" Target="../media/image14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2.jpeg"/><Relationship Id="rId1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18" Type="http://schemas.openxmlformats.org/officeDocument/2006/relationships/image" Target="../media/image156.wmf"/><Relationship Id="rId3" Type="http://schemas.openxmlformats.org/officeDocument/2006/relationships/tags" Target="../tags/tag791.xml"/><Relationship Id="rId7" Type="http://schemas.openxmlformats.org/officeDocument/2006/relationships/slideLayout" Target="../slideLayouts/slideLayout117.xml"/><Relationship Id="rId12" Type="http://schemas.openxmlformats.org/officeDocument/2006/relationships/image" Target="../media/image151.jpeg"/><Relationship Id="rId17" Type="http://schemas.openxmlformats.org/officeDocument/2006/relationships/image" Target="../media/image155.png"/><Relationship Id="rId2" Type="http://schemas.openxmlformats.org/officeDocument/2006/relationships/tags" Target="../tags/tag790.xml"/><Relationship Id="rId16" Type="http://schemas.openxmlformats.org/officeDocument/2006/relationships/image" Target="../media/image154.png"/><Relationship Id="rId1" Type="http://schemas.openxmlformats.org/officeDocument/2006/relationships/tags" Target="../tags/tag789.xml"/><Relationship Id="rId6" Type="http://schemas.openxmlformats.org/officeDocument/2006/relationships/tags" Target="../tags/tag793.xml"/><Relationship Id="rId11" Type="http://schemas.openxmlformats.org/officeDocument/2006/relationships/image" Target="../media/image150.jpeg"/><Relationship Id="rId5" Type="http://schemas.openxmlformats.org/officeDocument/2006/relationships/control" Target="../activeX/activeX6.xml"/><Relationship Id="rId15" Type="http://schemas.openxmlformats.org/officeDocument/2006/relationships/image" Target="../media/image138.jpeg"/><Relationship Id="rId10" Type="http://schemas.openxmlformats.org/officeDocument/2006/relationships/image" Target="../media/image149.jpeg"/><Relationship Id="rId4" Type="http://schemas.openxmlformats.org/officeDocument/2006/relationships/tags" Target="../tags/tag792.xml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796.xml"/><Relationship Id="rId2" Type="http://schemas.openxmlformats.org/officeDocument/2006/relationships/tags" Target="../tags/tag795.xml"/><Relationship Id="rId1" Type="http://schemas.openxmlformats.org/officeDocument/2006/relationships/tags" Target="../tags/tag794.xml"/><Relationship Id="rId5" Type="http://schemas.openxmlformats.org/officeDocument/2006/relationships/image" Target="../media/image157.png"/><Relationship Id="rId4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14.jpeg"/><Relationship Id="rId5" Type="http://schemas.openxmlformats.org/officeDocument/2006/relationships/tags" Target="../tags/tag28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85.xml"/><Relationship Id="rId9" Type="http://schemas.openxmlformats.org/officeDocument/2006/relationships/tags" Target="../tags/tag2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3" Type="http://schemas.openxmlformats.org/officeDocument/2006/relationships/tags" Target="../tags/tag293.xml"/><Relationship Id="rId7" Type="http://schemas.openxmlformats.org/officeDocument/2006/relationships/tags" Target="../tags/tag296.xml"/><Relationship Id="rId12" Type="http://schemas.openxmlformats.org/officeDocument/2006/relationships/image" Target="../media/image18.png"/><Relationship Id="rId17" Type="http://schemas.openxmlformats.org/officeDocument/2006/relationships/image" Target="../media/image23.wmf"/><Relationship Id="rId2" Type="http://schemas.openxmlformats.org/officeDocument/2006/relationships/tags" Target="../tags/tag292.xml"/><Relationship Id="rId16" Type="http://schemas.openxmlformats.org/officeDocument/2006/relationships/image" Target="../media/image22.png"/><Relationship Id="rId1" Type="http://schemas.openxmlformats.org/officeDocument/2006/relationships/tags" Target="../tags/tag291.xml"/><Relationship Id="rId6" Type="http://schemas.openxmlformats.org/officeDocument/2006/relationships/control" Target="../activeX/activeX2.xml"/><Relationship Id="rId11" Type="http://schemas.openxmlformats.org/officeDocument/2006/relationships/image" Target="../media/image17.png"/><Relationship Id="rId5" Type="http://schemas.openxmlformats.org/officeDocument/2006/relationships/tags" Target="../tags/tag295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tags" Target="../tags/tag294.xml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26" Type="http://schemas.openxmlformats.org/officeDocument/2006/relationships/tags" Target="../tags/tag322.xml"/><Relationship Id="rId39" Type="http://schemas.openxmlformats.org/officeDocument/2006/relationships/tags" Target="../tags/tag335.xml"/><Relationship Id="rId3" Type="http://schemas.openxmlformats.org/officeDocument/2006/relationships/tags" Target="../tags/tag299.xml"/><Relationship Id="rId21" Type="http://schemas.openxmlformats.org/officeDocument/2006/relationships/tags" Target="../tags/tag317.xml"/><Relationship Id="rId34" Type="http://schemas.openxmlformats.org/officeDocument/2006/relationships/tags" Target="../tags/tag330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6.jpeg"/><Relationship Id="rId50" Type="http://schemas.openxmlformats.org/officeDocument/2006/relationships/image" Target="../media/image29.wmf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tags" Target="../tags/tag313.xml"/><Relationship Id="rId25" Type="http://schemas.openxmlformats.org/officeDocument/2006/relationships/tags" Target="../tags/tag321.xml"/><Relationship Id="rId33" Type="http://schemas.openxmlformats.org/officeDocument/2006/relationships/tags" Target="../tags/tag329.xml"/><Relationship Id="rId38" Type="http://schemas.openxmlformats.org/officeDocument/2006/relationships/tags" Target="../tags/tag334.xml"/><Relationship Id="rId46" Type="http://schemas.openxmlformats.org/officeDocument/2006/relationships/image" Target="../media/image25.png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20" Type="http://schemas.openxmlformats.org/officeDocument/2006/relationships/tags" Target="../tags/tag316.xml"/><Relationship Id="rId29" Type="http://schemas.openxmlformats.org/officeDocument/2006/relationships/tags" Target="../tags/tag325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24" Type="http://schemas.openxmlformats.org/officeDocument/2006/relationships/tags" Target="../tags/tag320.xml"/><Relationship Id="rId32" Type="http://schemas.openxmlformats.org/officeDocument/2006/relationships/tags" Target="../tags/tag328.xml"/><Relationship Id="rId37" Type="http://schemas.openxmlformats.org/officeDocument/2006/relationships/tags" Target="../tags/tag333.xml"/><Relationship Id="rId40" Type="http://schemas.openxmlformats.org/officeDocument/2006/relationships/tags" Target="../tags/tag336.xml"/><Relationship Id="rId45" Type="http://schemas.openxmlformats.org/officeDocument/2006/relationships/image" Target="../media/image24.png"/><Relationship Id="rId53" Type="http://schemas.openxmlformats.org/officeDocument/2006/relationships/image" Target="../media/image32.emf"/><Relationship Id="rId5" Type="http://schemas.openxmlformats.org/officeDocument/2006/relationships/tags" Target="../tags/tag301.xml"/><Relationship Id="rId15" Type="http://schemas.openxmlformats.org/officeDocument/2006/relationships/tags" Target="../tags/tag311.xml"/><Relationship Id="rId23" Type="http://schemas.openxmlformats.org/officeDocument/2006/relationships/tags" Target="../tags/tag319.xml"/><Relationship Id="rId28" Type="http://schemas.openxmlformats.org/officeDocument/2006/relationships/tags" Target="../tags/tag324.xml"/><Relationship Id="rId36" Type="http://schemas.openxmlformats.org/officeDocument/2006/relationships/tags" Target="../tags/tag332.xml"/><Relationship Id="rId49" Type="http://schemas.openxmlformats.org/officeDocument/2006/relationships/image" Target="../media/image28.jpeg"/><Relationship Id="rId10" Type="http://schemas.openxmlformats.org/officeDocument/2006/relationships/tags" Target="../tags/tag306.xml"/><Relationship Id="rId19" Type="http://schemas.openxmlformats.org/officeDocument/2006/relationships/tags" Target="../tags/tag315.xml"/><Relationship Id="rId31" Type="http://schemas.openxmlformats.org/officeDocument/2006/relationships/tags" Target="../tags/tag327.xml"/><Relationship Id="rId44" Type="http://schemas.openxmlformats.org/officeDocument/2006/relationships/audio" Target="../media/audio2.wav"/><Relationship Id="rId52" Type="http://schemas.openxmlformats.org/officeDocument/2006/relationships/image" Target="../media/image31.emf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Relationship Id="rId22" Type="http://schemas.openxmlformats.org/officeDocument/2006/relationships/tags" Target="../tags/tag318.xml"/><Relationship Id="rId27" Type="http://schemas.openxmlformats.org/officeDocument/2006/relationships/tags" Target="../tags/tag323.xml"/><Relationship Id="rId30" Type="http://schemas.openxmlformats.org/officeDocument/2006/relationships/tags" Target="../tags/tag326.xml"/><Relationship Id="rId35" Type="http://schemas.openxmlformats.org/officeDocument/2006/relationships/tags" Target="../tags/tag331.xml"/><Relationship Id="rId43" Type="http://schemas.openxmlformats.org/officeDocument/2006/relationships/audio" Target="../media/audio1.wav"/><Relationship Id="rId48" Type="http://schemas.openxmlformats.org/officeDocument/2006/relationships/image" Target="../media/image27.jpeg"/><Relationship Id="rId8" Type="http://schemas.openxmlformats.org/officeDocument/2006/relationships/tags" Target="../tags/tag304.xml"/><Relationship Id="rId5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image" Target="../media/image35.png"/><Relationship Id="rId5" Type="http://schemas.openxmlformats.org/officeDocument/2006/relationships/tags" Target="../tags/tag341.xml"/><Relationship Id="rId10" Type="http://schemas.openxmlformats.org/officeDocument/2006/relationships/image" Target="../media/image34.jpeg"/><Relationship Id="rId4" Type="http://schemas.openxmlformats.org/officeDocument/2006/relationships/tags" Target="../tags/tag340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4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6.xml"/><Relationship Id="rId10" Type="http://schemas.openxmlformats.org/officeDocument/2006/relationships/image" Target="../media/image37.wmf"/><Relationship Id="rId4" Type="http://schemas.openxmlformats.org/officeDocument/2006/relationships/control" Target="../activeX/activeX3.xml"/><Relationship Id="rId9" Type="http://schemas.openxmlformats.org/officeDocument/2006/relationships/hyperlink" Target="https://www.youtube.com/watch?v=U4y-RhxIz4w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59.xml"/><Relationship Id="rId18" Type="http://schemas.openxmlformats.org/officeDocument/2006/relationships/tags" Target="../tags/tag364.xml"/><Relationship Id="rId26" Type="http://schemas.openxmlformats.org/officeDocument/2006/relationships/tags" Target="../tags/tag372.xml"/><Relationship Id="rId39" Type="http://schemas.openxmlformats.org/officeDocument/2006/relationships/image" Target="../media/image40.png"/><Relationship Id="rId3" Type="http://schemas.openxmlformats.org/officeDocument/2006/relationships/tags" Target="../tags/tag349.xml"/><Relationship Id="rId21" Type="http://schemas.openxmlformats.org/officeDocument/2006/relationships/tags" Target="../tags/tag367.xml"/><Relationship Id="rId34" Type="http://schemas.openxmlformats.org/officeDocument/2006/relationships/tags" Target="../tags/tag380.xml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17" Type="http://schemas.openxmlformats.org/officeDocument/2006/relationships/tags" Target="../tags/tag363.xml"/><Relationship Id="rId25" Type="http://schemas.openxmlformats.org/officeDocument/2006/relationships/tags" Target="../tags/tag371.xml"/><Relationship Id="rId33" Type="http://schemas.openxmlformats.org/officeDocument/2006/relationships/tags" Target="../tags/tag379.xml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2" Type="http://schemas.openxmlformats.org/officeDocument/2006/relationships/tags" Target="../tags/tag348.xml"/><Relationship Id="rId16" Type="http://schemas.openxmlformats.org/officeDocument/2006/relationships/tags" Target="../tags/tag362.xml"/><Relationship Id="rId20" Type="http://schemas.openxmlformats.org/officeDocument/2006/relationships/tags" Target="../tags/tag366.xml"/><Relationship Id="rId29" Type="http://schemas.openxmlformats.org/officeDocument/2006/relationships/tags" Target="../tags/tag375.xml"/><Relationship Id="rId41" Type="http://schemas.openxmlformats.org/officeDocument/2006/relationships/image" Target="../media/image42.pn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24" Type="http://schemas.openxmlformats.org/officeDocument/2006/relationships/tags" Target="../tags/tag370.xml"/><Relationship Id="rId32" Type="http://schemas.openxmlformats.org/officeDocument/2006/relationships/tags" Target="../tags/tag378.xml"/><Relationship Id="rId37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51.xml"/><Relationship Id="rId15" Type="http://schemas.openxmlformats.org/officeDocument/2006/relationships/tags" Target="../tags/tag361.xml"/><Relationship Id="rId23" Type="http://schemas.openxmlformats.org/officeDocument/2006/relationships/tags" Target="../tags/tag369.xml"/><Relationship Id="rId28" Type="http://schemas.openxmlformats.org/officeDocument/2006/relationships/tags" Target="../tags/tag374.xml"/><Relationship Id="rId36" Type="http://schemas.openxmlformats.org/officeDocument/2006/relationships/image" Target="../media/image38.jpeg"/><Relationship Id="rId49" Type="http://schemas.openxmlformats.org/officeDocument/2006/relationships/image" Target="../media/image50.png"/><Relationship Id="rId10" Type="http://schemas.openxmlformats.org/officeDocument/2006/relationships/tags" Target="../tags/tag356.xml"/><Relationship Id="rId19" Type="http://schemas.openxmlformats.org/officeDocument/2006/relationships/tags" Target="../tags/tag365.xml"/><Relationship Id="rId31" Type="http://schemas.openxmlformats.org/officeDocument/2006/relationships/tags" Target="../tags/tag377.xml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tags" Target="../tags/tag360.xml"/><Relationship Id="rId22" Type="http://schemas.openxmlformats.org/officeDocument/2006/relationships/tags" Target="../tags/tag368.xml"/><Relationship Id="rId27" Type="http://schemas.openxmlformats.org/officeDocument/2006/relationships/tags" Target="../tags/tag373.xml"/><Relationship Id="rId30" Type="http://schemas.openxmlformats.org/officeDocument/2006/relationships/tags" Target="../tags/tag376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4.jpeg"/><Relationship Id="rId48" Type="http://schemas.openxmlformats.org/officeDocument/2006/relationships/image" Target="../media/image49.png"/><Relationship Id="rId8" Type="http://schemas.openxmlformats.org/officeDocument/2006/relationships/tags" Target="../tags/tag354.xml"/><Relationship Id="rId5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0" y="-8012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67160" y="2956965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/>
              <a:t>        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148879" y="476731"/>
            <a:ext cx="87453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UBND THỊ XÃ BUÔN HỒ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TRƯỜNG MẪU GIÁO HOA CAU</a:t>
            </a: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tượng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nhiên</a:t>
            </a:r>
            <a:endParaRPr lang="en-US" sz="2000" b="1" dirty="0"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Khám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khoa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tài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Khám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diệu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H Wing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Kriêng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lá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1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Trời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nắng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nước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bốc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chuyển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Arial"/>
              </a:rPr>
              <a:t>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5" imgW="7467480" imgH="4629240"/>
        </mc:Choice>
        <mc:Fallback>
          <p:control r:id="rId5" imgW="7467480" imgH="46292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6w</a:t>
            </a:r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VIDEO TỰ QUAY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686800" imgH="6172200"/>
        </mc:Choice>
        <mc:Fallback>
          <p:control r:id="rId4" imgW="8686800" imgH="61722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/>
              </a:rPr>
              <a:t>Thử lại</a:t>
            </a: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381880" imgH="4724280"/>
        </mc:Choice>
        <mc:Fallback>
          <p:control r:id="rId4" imgW="8381880" imgH="4724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TRẢ LỜI</a:t>
            </a: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LÀM LẠI</a:t>
            </a: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Khám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phá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cửa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thứ</a:t>
            </a:r>
            <a:r>
              <a:rPr lang="en-US" sz="2800" b="1" dirty="0">
                <a:solidFill>
                  <a:srgbClr val="FFFF00"/>
                </a:solidFill>
              </a:rPr>
              <a:t>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You answered this correctly!</a:t>
            </a: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You did not answer this question completely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5" imgW="5105520" imgH="5334120"/>
        </mc:Choice>
        <mc:Fallback>
          <p:control r:id="rId5" imgW="5105520" imgH="533412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6" imgW="5105520" imgH="5638680"/>
        </mc:Choice>
        <mc:Fallback>
          <p:control r:id="rId6" imgW="5105520" imgH="56386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rồi bấm chuột để tiếp tục</a:t>
            </a: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Khám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điều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9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4" imgW="8610480" imgH="4800600"/>
        </mc:Choice>
        <mc:Fallback>
          <p:control r:id="rId4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</a:rPr>
              <a:t>Thử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6574</TotalTime>
  <Words>1000</Words>
  <Application>Microsoft Office PowerPoint</Application>
  <PresentationFormat>On-screen Show (4:3)</PresentationFormat>
  <Paragraphs>244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.VnAvant</vt:lpstr>
      <vt:lpstr>.VnTime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1170</cp:revision>
  <dcterms:created xsi:type="dcterms:W3CDTF">2016-07-27T08:53:10Z</dcterms:created>
  <dcterms:modified xsi:type="dcterms:W3CDTF">2025-04-20T03:49:09Z</dcterms:modified>
</cp:coreProperties>
</file>