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1" r:id="rId3"/>
    <p:sldId id="270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9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00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2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7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9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4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7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5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3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7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B56D0-06E1-43E9-B494-900F58E358AF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3E7B6-4FAC-4C79-8F1E-8DA768C7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5D3AF879-A2E5-99BA-EF93-9AF2CA67D4AA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1524001" y="1"/>
            <a:ext cx="1800225" cy="1565275"/>
            <a:chOff x="0" y="0"/>
            <a:chExt cx="1200" cy="1289"/>
          </a:xfrm>
        </p:grpSpPr>
        <p:sp>
          <p:nvSpPr>
            <p:cNvPr id="3107" name="Freeform 3">
              <a:extLst>
                <a:ext uri="{FF2B5EF4-FFF2-40B4-BE49-F238E27FC236}">
                  <a16:creationId xmlns:a16="http://schemas.microsoft.com/office/drawing/2014/main" id="{CFA3DFD6-C42D-DC8B-BFDA-AD21EF043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1 h 1572"/>
                <a:gd name="T2" fmla="*/ 3 w 1337"/>
                <a:gd name="T3" fmla="*/ 1 h 1572"/>
                <a:gd name="T4" fmla="*/ 5 w 1337"/>
                <a:gd name="T5" fmla="*/ 1 h 1572"/>
                <a:gd name="T6" fmla="*/ 7 w 1337"/>
                <a:gd name="T7" fmla="*/ 1 h 1572"/>
                <a:gd name="T8" fmla="*/ 9 w 1337"/>
                <a:gd name="T9" fmla="*/ 1 h 1572"/>
                <a:gd name="T10" fmla="*/ 10 w 1337"/>
                <a:gd name="T11" fmla="*/ 1 h 1572"/>
                <a:gd name="T12" fmla="*/ 12 w 1337"/>
                <a:gd name="T13" fmla="*/ 0 h 1572"/>
                <a:gd name="T14" fmla="*/ 14 w 1337"/>
                <a:gd name="T15" fmla="*/ 0 h 1572"/>
                <a:gd name="T16" fmla="*/ 15 w 1337"/>
                <a:gd name="T17" fmla="*/ 0 h 1572"/>
                <a:gd name="T18" fmla="*/ 17 w 1337"/>
                <a:gd name="T19" fmla="*/ 0 h 1572"/>
                <a:gd name="T20" fmla="*/ 18 w 1337"/>
                <a:gd name="T21" fmla="*/ 0 h 1572"/>
                <a:gd name="T22" fmla="*/ 19 w 1337"/>
                <a:gd name="T23" fmla="*/ 0 h 1572"/>
                <a:gd name="T24" fmla="*/ 20 w 1337"/>
                <a:gd name="T25" fmla="*/ 0 h 1572"/>
                <a:gd name="T26" fmla="*/ 20 w 1337"/>
                <a:gd name="T27" fmla="*/ 0 h 1572"/>
                <a:gd name="T28" fmla="*/ 21 w 1337"/>
                <a:gd name="T29" fmla="*/ 0 h 1572"/>
                <a:gd name="T30" fmla="*/ 21 w 1337"/>
                <a:gd name="T31" fmla="*/ 0 h 1572"/>
                <a:gd name="T32" fmla="*/ 21 w 1337"/>
                <a:gd name="T33" fmla="*/ 0 h 1572"/>
                <a:gd name="T34" fmla="*/ 20 w 1337"/>
                <a:gd name="T35" fmla="*/ 0 h 1572"/>
                <a:gd name="T36" fmla="*/ 20 w 1337"/>
                <a:gd name="T37" fmla="*/ 0 h 1572"/>
                <a:gd name="T38" fmla="*/ 20 w 1337"/>
                <a:gd name="T39" fmla="*/ 0 h 1572"/>
                <a:gd name="T40" fmla="*/ 19 w 1337"/>
                <a:gd name="T41" fmla="*/ 0 h 1572"/>
                <a:gd name="T42" fmla="*/ 18 w 1337"/>
                <a:gd name="T43" fmla="*/ 0 h 1572"/>
                <a:gd name="T44" fmla="*/ 18 w 1337"/>
                <a:gd name="T45" fmla="*/ 0 h 1572"/>
                <a:gd name="T46" fmla="*/ 17 w 1337"/>
                <a:gd name="T47" fmla="*/ 0 h 1572"/>
                <a:gd name="T48" fmla="*/ 16 w 1337"/>
                <a:gd name="T49" fmla="*/ 0 h 1572"/>
                <a:gd name="T50" fmla="*/ 14 w 1337"/>
                <a:gd name="T51" fmla="*/ 0 h 1572"/>
                <a:gd name="T52" fmla="*/ 13 w 1337"/>
                <a:gd name="T53" fmla="*/ 0 h 1572"/>
                <a:gd name="T54" fmla="*/ 11 w 1337"/>
                <a:gd name="T55" fmla="*/ 0 h 1572"/>
                <a:gd name="T56" fmla="*/ 10 w 1337"/>
                <a:gd name="T57" fmla="*/ 0 h 1572"/>
                <a:gd name="T58" fmla="*/ 8 w 1337"/>
                <a:gd name="T59" fmla="*/ 0 h 1572"/>
                <a:gd name="T60" fmla="*/ 6 w 1337"/>
                <a:gd name="T61" fmla="*/ 1 h 1572"/>
                <a:gd name="T62" fmla="*/ 4 w 1337"/>
                <a:gd name="T63" fmla="*/ 1 h 1572"/>
                <a:gd name="T64" fmla="*/ 2 w 1337"/>
                <a:gd name="T65" fmla="*/ 1 h 1572"/>
                <a:gd name="T66" fmla="*/ 0 w 1337"/>
                <a:gd name="T67" fmla="*/ 1 h 1572"/>
                <a:gd name="T68" fmla="*/ 0 w 1337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">
              <a:extLst>
                <a:ext uri="{FF2B5EF4-FFF2-40B4-BE49-F238E27FC236}">
                  <a16:creationId xmlns:a16="http://schemas.microsoft.com/office/drawing/2014/main" id="{0E632F29-AD2B-6112-2C83-09C282C35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17 w 1176"/>
                <a:gd name="T1" fmla="*/ 0 h 1382"/>
                <a:gd name="T2" fmla="*/ 17 w 1176"/>
                <a:gd name="T3" fmla="*/ 0 h 1382"/>
                <a:gd name="T4" fmla="*/ 17 w 1176"/>
                <a:gd name="T5" fmla="*/ 0 h 1382"/>
                <a:gd name="T6" fmla="*/ 17 w 1176"/>
                <a:gd name="T7" fmla="*/ 0 h 1382"/>
                <a:gd name="T8" fmla="*/ 16 w 1176"/>
                <a:gd name="T9" fmla="*/ 0 h 1382"/>
                <a:gd name="T10" fmla="*/ 15 w 1176"/>
                <a:gd name="T11" fmla="*/ 0 h 1382"/>
                <a:gd name="T12" fmla="*/ 15 w 1176"/>
                <a:gd name="T13" fmla="*/ 0 h 1382"/>
                <a:gd name="T14" fmla="*/ 14 w 1176"/>
                <a:gd name="T15" fmla="*/ 0 h 1382"/>
                <a:gd name="T16" fmla="*/ 12 w 1176"/>
                <a:gd name="T17" fmla="*/ 0 h 1382"/>
                <a:gd name="T18" fmla="*/ 11 w 1176"/>
                <a:gd name="T19" fmla="*/ 0 h 1382"/>
                <a:gd name="T20" fmla="*/ 10 w 1176"/>
                <a:gd name="T21" fmla="*/ 0 h 1382"/>
                <a:gd name="T22" fmla="*/ 9 w 1176"/>
                <a:gd name="T23" fmla="*/ 0 h 1382"/>
                <a:gd name="T24" fmla="*/ 7 w 1176"/>
                <a:gd name="T25" fmla="*/ 0 h 1382"/>
                <a:gd name="T26" fmla="*/ 6 w 1176"/>
                <a:gd name="T27" fmla="*/ 0 h 1382"/>
                <a:gd name="T28" fmla="*/ 4 w 1176"/>
                <a:gd name="T29" fmla="*/ 0 h 1382"/>
                <a:gd name="T30" fmla="*/ 2 w 1176"/>
                <a:gd name="T31" fmla="*/ 0 h 1382"/>
                <a:gd name="T32" fmla="*/ 0 w 1176"/>
                <a:gd name="T33" fmla="*/ 0 h 1382"/>
                <a:gd name="T34" fmla="*/ 0 w 1176"/>
                <a:gd name="T35" fmla="*/ 1 h 1382"/>
                <a:gd name="T36" fmla="*/ 2 w 1176"/>
                <a:gd name="T37" fmla="*/ 1 h 1382"/>
                <a:gd name="T38" fmla="*/ 4 w 1176"/>
                <a:gd name="T39" fmla="*/ 0 h 1382"/>
                <a:gd name="T40" fmla="*/ 6 w 1176"/>
                <a:gd name="T41" fmla="*/ 0 h 1382"/>
                <a:gd name="T42" fmla="*/ 8 w 1176"/>
                <a:gd name="T43" fmla="*/ 0 h 1382"/>
                <a:gd name="T44" fmla="*/ 9 w 1176"/>
                <a:gd name="T45" fmla="*/ 0 h 1382"/>
                <a:gd name="T46" fmla="*/ 11 w 1176"/>
                <a:gd name="T47" fmla="*/ 0 h 1382"/>
                <a:gd name="T48" fmla="*/ 12 w 1176"/>
                <a:gd name="T49" fmla="*/ 0 h 1382"/>
                <a:gd name="T50" fmla="*/ 13 w 1176"/>
                <a:gd name="T51" fmla="*/ 0 h 1382"/>
                <a:gd name="T52" fmla="*/ 15 w 1176"/>
                <a:gd name="T53" fmla="*/ 0 h 1382"/>
                <a:gd name="T54" fmla="*/ 16 w 1176"/>
                <a:gd name="T55" fmla="*/ 0 h 1382"/>
                <a:gd name="T56" fmla="*/ 17 w 1176"/>
                <a:gd name="T57" fmla="*/ 0 h 1382"/>
                <a:gd name="T58" fmla="*/ 17 w 1176"/>
                <a:gd name="T59" fmla="*/ 0 h 1382"/>
                <a:gd name="T60" fmla="*/ 18 w 1176"/>
                <a:gd name="T61" fmla="*/ 0 h 1382"/>
                <a:gd name="T62" fmla="*/ 18 w 1176"/>
                <a:gd name="T63" fmla="*/ 0 h 1382"/>
                <a:gd name="T64" fmla="*/ 19 w 1176"/>
                <a:gd name="T65" fmla="*/ 0 h 1382"/>
                <a:gd name="T66" fmla="*/ 19 w 1176"/>
                <a:gd name="T67" fmla="*/ 0 h 1382"/>
                <a:gd name="T68" fmla="*/ 17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5">
              <a:extLst>
                <a:ext uri="{FF2B5EF4-FFF2-40B4-BE49-F238E27FC236}">
                  <a16:creationId xmlns:a16="http://schemas.microsoft.com/office/drawing/2014/main" id="{81B8828A-1A4F-9887-8E1D-B3E745420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15 w 1014"/>
                <a:gd name="T1" fmla="*/ 0 h 1193"/>
                <a:gd name="T2" fmla="*/ 15 w 1014"/>
                <a:gd name="T3" fmla="*/ 0 h 1193"/>
                <a:gd name="T4" fmla="*/ 15 w 1014"/>
                <a:gd name="T5" fmla="*/ 0 h 1193"/>
                <a:gd name="T6" fmla="*/ 14 w 1014"/>
                <a:gd name="T7" fmla="*/ 0 h 1193"/>
                <a:gd name="T8" fmla="*/ 14 w 1014"/>
                <a:gd name="T9" fmla="*/ 0 h 1193"/>
                <a:gd name="T10" fmla="*/ 13 w 1014"/>
                <a:gd name="T11" fmla="*/ 0 h 1193"/>
                <a:gd name="T12" fmla="*/ 12 w 1014"/>
                <a:gd name="T13" fmla="*/ 0 h 1193"/>
                <a:gd name="T14" fmla="*/ 12 w 1014"/>
                <a:gd name="T15" fmla="*/ 0 h 1193"/>
                <a:gd name="T16" fmla="*/ 11 w 1014"/>
                <a:gd name="T17" fmla="*/ 0 h 1193"/>
                <a:gd name="T18" fmla="*/ 10 w 1014"/>
                <a:gd name="T19" fmla="*/ 0 h 1193"/>
                <a:gd name="T20" fmla="*/ 9 w 1014"/>
                <a:gd name="T21" fmla="*/ 0 h 1193"/>
                <a:gd name="T22" fmla="*/ 7 w 1014"/>
                <a:gd name="T23" fmla="*/ 0 h 1193"/>
                <a:gd name="T24" fmla="*/ 6 w 1014"/>
                <a:gd name="T25" fmla="*/ 0 h 1193"/>
                <a:gd name="T26" fmla="*/ 5 w 1014"/>
                <a:gd name="T27" fmla="*/ 0 h 1193"/>
                <a:gd name="T28" fmla="*/ 3 w 1014"/>
                <a:gd name="T29" fmla="*/ 0 h 1193"/>
                <a:gd name="T30" fmla="*/ 2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2 w 1014"/>
                <a:gd name="T37" fmla="*/ 0 h 1193"/>
                <a:gd name="T38" fmla="*/ 4 w 1014"/>
                <a:gd name="T39" fmla="*/ 0 h 1193"/>
                <a:gd name="T40" fmla="*/ 5 w 1014"/>
                <a:gd name="T41" fmla="*/ 0 h 1193"/>
                <a:gd name="T42" fmla="*/ 7 w 1014"/>
                <a:gd name="T43" fmla="*/ 0 h 1193"/>
                <a:gd name="T44" fmla="*/ 8 w 1014"/>
                <a:gd name="T45" fmla="*/ 0 h 1193"/>
                <a:gd name="T46" fmla="*/ 9 w 1014"/>
                <a:gd name="T47" fmla="*/ 0 h 1193"/>
                <a:gd name="T48" fmla="*/ 11 w 1014"/>
                <a:gd name="T49" fmla="*/ 0 h 1193"/>
                <a:gd name="T50" fmla="*/ 12 w 1014"/>
                <a:gd name="T51" fmla="*/ 0 h 1193"/>
                <a:gd name="T52" fmla="*/ 13 w 1014"/>
                <a:gd name="T53" fmla="*/ 0 h 1193"/>
                <a:gd name="T54" fmla="*/ 14 w 1014"/>
                <a:gd name="T55" fmla="*/ 0 h 1193"/>
                <a:gd name="T56" fmla="*/ 14 w 1014"/>
                <a:gd name="T57" fmla="*/ 0 h 1193"/>
                <a:gd name="T58" fmla="*/ 15 w 1014"/>
                <a:gd name="T59" fmla="*/ 0 h 1193"/>
                <a:gd name="T60" fmla="*/ 16 w 1014"/>
                <a:gd name="T61" fmla="*/ 0 h 1193"/>
                <a:gd name="T62" fmla="*/ 16 w 1014"/>
                <a:gd name="T63" fmla="*/ 0 h 1193"/>
                <a:gd name="T64" fmla="*/ 16 w 1014"/>
                <a:gd name="T65" fmla="*/ 0 h 1193"/>
                <a:gd name="T66" fmla="*/ 16 w 1014"/>
                <a:gd name="T67" fmla="*/ 0 h 1193"/>
                <a:gd name="T68" fmla="*/ 15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6">
              <a:extLst>
                <a:ext uri="{FF2B5EF4-FFF2-40B4-BE49-F238E27FC236}">
                  <a16:creationId xmlns:a16="http://schemas.microsoft.com/office/drawing/2014/main" id="{0E8D06D4-2BBA-5C47-5F15-C3AB62652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15 w 1272"/>
                <a:gd name="T1" fmla="*/ 0 h 1495"/>
                <a:gd name="T2" fmla="*/ 15 w 1272"/>
                <a:gd name="T3" fmla="*/ 0 h 1495"/>
                <a:gd name="T4" fmla="*/ 15 w 1272"/>
                <a:gd name="T5" fmla="*/ 0 h 1495"/>
                <a:gd name="T6" fmla="*/ 14 w 1272"/>
                <a:gd name="T7" fmla="*/ 0 h 1495"/>
                <a:gd name="T8" fmla="*/ 14 w 1272"/>
                <a:gd name="T9" fmla="*/ 0 h 1495"/>
                <a:gd name="T10" fmla="*/ 13 w 1272"/>
                <a:gd name="T11" fmla="*/ 0 h 1495"/>
                <a:gd name="T12" fmla="*/ 12 w 1272"/>
                <a:gd name="T13" fmla="*/ 0 h 1495"/>
                <a:gd name="T14" fmla="*/ 11 w 1272"/>
                <a:gd name="T15" fmla="*/ 0 h 1495"/>
                <a:gd name="T16" fmla="*/ 10 w 1272"/>
                <a:gd name="T17" fmla="*/ 0 h 1495"/>
                <a:gd name="T18" fmla="*/ 9 w 1272"/>
                <a:gd name="T19" fmla="*/ 0 h 1495"/>
                <a:gd name="T20" fmla="*/ 8 w 1272"/>
                <a:gd name="T21" fmla="*/ 0 h 1495"/>
                <a:gd name="T22" fmla="*/ 7 w 1272"/>
                <a:gd name="T23" fmla="*/ 0 h 1495"/>
                <a:gd name="T24" fmla="*/ 6 w 1272"/>
                <a:gd name="T25" fmla="*/ 0 h 1495"/>
                <a:gd name="T26" fmla="*/ 4 w 1272"/>
                <a:gd name="T27" fmla="*/ 0 h 1495"/>
                <a:gd name="T28" fmla="*/ 3 w 1272"/>
                <a:gd name="T29" fmla="*/ 0 h 1495"/>
                <a:gd name="T30" fmla="*/ 1 w 1272"/>
                <a:gd name="T31" fmla="*/ 0 h 1495"/>
                <a:gd name="T32" fmla="*/ 0 w 1272"/>
                <a:gd name="T33" fmla="*/ 0 h 1495"/>
                <a:gd name="T34" fmla="*/ 0 w 1272"/>
                <a:gd name="T35" fmla="*/ 1 h 1495"/>
                <a:gd name="T36" fmla="*/ 2 w 1272"/>
                <a:gd name="T37" fmla="*/ 1 h 1495"/>
                <a:gd name="T38" fmla="*/ 3 w 1272"/>
                <a:gd name="T39" fmla="*/ 1 h 1495"/>
                <a:gd name="T40" fmla="*/ 5 w 1272"/>
                <a:gd name="T41" fmla="*/ 1 h 1495"/>
                <a:gd name="T42" fmla="*/ 7 w 1272"/>
                <a:gd name="T43" fmla="*/ 1 h 1495"/>
                <a:gd name="T44" fmla="*/ 9 w 1272"/>
                <a:gd name="T45" fmla="*/ 0 h 1495"/>
                <a:gd name="T46" fmla="*/ 11 w 1272"/>
                <a:gd name="T47" fmla="*/ 0 h 1495"/>
                <a:gd name="T48" fmla="*/ 12 w 1272"/>
                <a:gd name="T49" fmla="*/ 0 h 1495"/>
                <a:gd name="T50" fmla="*/ 14 w 1272"/>
                <a:gd name="T51" fmla="*/ 0 h 1495"/>
                <a:gd name="T52" fmla="*/ 15 w 1272"/>
                <a:gd name="T53" fmla="*/ 0 h 1495"/>
                <a:gd name="T54" fmla="*/ 16 w 1272"/>
                <a:gd name="T55" fmla="*/ 0 h 1495"/>
                <a:gd name="T56" fmla="*/ 17 w 1272"/>
                <a:gd name="T57" fmla="*/ 0 h 1495"/>
                <a:gd name="T58" fmla="*/ 18 w 1272"/>
                <a:gd name="T59" fmla="*/ 0 h 1495"/>
                <a:gd name="T60" fmla="*/ 18 w 1272"/>
                <a:gd name="T61" fmla="*/ 0 h 1495"/>
                <a:gd name="T62" fmla="*/ 19 w 1272"/>
                <a:gd name="T63" fmla="*/ 0 h 1495"/>
                <a:gd name="T64" fmla="*/ 19 w 1272"/>
                <a:gd name="T65" fmla="*/ 0 h 1495"/>
                <a:gd name="T66" fmla="*/ 19 w 1272"/>
                <a:gd name="T67" fmla="*/ 0 h 1495"/>
                <a:gd name="T68" fmla="*/ 15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7">
              <a:extLst>
                <a:ext uri="{FF2B5EF4-FFF2-40B4-BE49-F238E27FC236}">
                  <a16:creationId xmlns:a16="http://schemas.microsoft.com/office/drawing/2014/main" id="{A0591CB7-66D3-B3E2-405A-DD598F5BF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1 h 1572"/>
                <a:gd name="T2" fmla="*/ 3 w 1338"/>
                <a:gd name="T3" fmla="*/ 1 h 1572"/>
                <a:gd name="T4" fmla="*/ 5 w 1338"/>
                <a:gd name="T5" fmla="*/ 1 h 1572"/>
                <a:gd name="T6" fmla="*/ 7 w 1338"/>
                <a:gd name="T7" fmla="*/ 1 h 1572"/>
                <a:gd name="T8" fmla="*/ 9 w 1338"/>
                <a:gd name="T9" fmla="*/ 1 h 1572"/>
                <a:gd name="T10" fmla="*/ 10 w 1338"/>
                <a:gd name="T11" fmla="*/ 1 h 1572"/>
                <a:gd name="T12" fmla="*/ 12 w 1338"/>
                <a:gd name="T13" fmla="*/ 0 h 1572"/>
                <a:gd name="T14" fmla="*/ 14 w 1338"/>
                <a:gd name="T15" fmla="*/ 0 h 1572"/>
                <a:gd name="T16" fmla="*/ 15 w 1338"/>
                <a:gd name="T17" fmla="*/ 0 h 1572"/>
                <a:gd name="T18" fmla="*/ 17 w 1338"/>
                <a:gd name="T19" fmla="*/ 0 h 1572"/>
                <a:gd name="T20" fmla="*/ 18 w 1338"/>
                <a:gd name="T21" fmla="*/ 0 h 1572"/>
                <a:gd name="T22" fmla="*/ 19 w 1338"/>
                <a:gd name="T23" fmla="*/ 0 h 1572"/>
                <a:gd name="T24" fmla="*/ 20 w 1338"/>
                <a:gd name="T25" fmla="*/ 0 h 1572"/>
                <a:gd name="T26" fmla="*/ 20 w 1338"/>
                <a:gd name="T27" fmla="*/ 0 h 1572"/>
                <a:gd name="T28" fmla="*/ 21 w 1338"/>
                <a:gd name="T29" fmla="*/ 0 h 1572"/>
                <a:gd name="T30" fmla="*/ 21 w 1338"/>
                <a:gd name="T31" fmla="*/ 0 h 1572"/>
                <a:gd name="T32" fmla="*/ 21 w 1338"/>
                <a:gd name="T33" fmla="*/ 0 h 1572"/>
                <a:gd name="T34" fmla="*/ 20 w 1338"/>
                <a:gd name="T35" fmla="*/ 0 h 1572"/>
                <a:gd name="T36" fmla="*/ 20 w 1338"/>
                <a:gd name="T37" fmla="*/ 0 h 1572"/>
                <a:gd name="T38" fmla="*/ 20 w 1338"/>
                <a:gd name="T39" fmla="*/ 0 h 1572"/>
                <a:gd name="T40" fmla="*/ 19 w 1338"/>
                <a:gd name="T41" fmla="*/ 0 h 1572"/>
                <a:gd name="T42" fmla="*/ 18 w 1338"/>
                <a:gd name="T43" fmla="*/ 0 h 1572"/>
                <a:gd name="T44" fmla="*/ 18 w 1338"/>
                <a:gd name="T45" fmla="*/ 0 h 1572"/>
                <a:gd name="T46" fmla="*/ 17 w 1338"/>
                <a:gd name="T47" fmla="*/ 0 h 1572"/>
                <a:gd name="T48" fmla="*/ 16 w 1338"/>
                <a:gd name="T49" fmla="*/ 0 h 1572"/>
                <a:gd name="T50" fmla="*/ 14 w 1338"/>
                <a:gd name="T51" fmla="*/ 0 h 1572"/>
                <a:gd name="T52" fmla="*/ 13 w 1338"/>
                <a:gd name="T53" fmla="*/ 0 h 1572"/>
                <a:gd name="T54" fmla="*/ 11 w 1338"/>
                <a:gd name="T55" fmla="*/ 0 h 1572"/>
                <a:gd name="T56" fmla="*/ 10 w 1338"/>
                <a:gd name="T57" fmla="*/ 0 h 1572"/>
                <a:gd name="T58" fmla="*/ 8 w 1338"/>
                <a:gd name="T59" fmla="*/ 0 h 1572"/>
                <a:gd name="T60" fmla="*/ 6 w 1338"/>
                <a:gd name="T61" fmla="*/ 1 h 1572"/>
                <a:gd name="T62" fmla="*/ 4 w 1338"/>
                <a:gd name="T63" fmla="*/ 1 h 1572"/>
                <a:gd name="T64" fmla="*/ 3 w 1338"/>
                <a:gd name="T65" fmla="*/ 1 h 1572"/>
                <a:gd name="T66" fmla="*/ 0 w 1338"/>
                <a:gd name="T67" fmla="*/ 1 h 1572"/>
                <a:gd name="T68" fmla="*/ 0 w 1338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8">
              <a:extLst>
                <a:ext uri="{FF2B5EF4-FFF2-40B4-BE49-F238E27FC236}">
                  <a16:creationId xmlns:a16="http://schemas.microsoft.com/office/drawing/2014/main" id="{94D2445B-1D73-EA23-51C0-3231ACDC8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17 w 1176"/>
                <a:gd name="T1" fmla="*/ 0 h 1383"/>
                <a:gd name="T2" fmla="*/ 17 w 1176"/>
                <a:gd name="T3" fmla="*/ 0 h 1383"/>
                <a:gd name="T4" fmla="*/ 17 w 1176"/>
                <a:gd name="T5" fmla="*/ 0 h 1383"/>
                <a:gd name="T6" fmla="*/ 17 w 1176"/>
                <a:gd name="T7" fmla="*/ 0 h 1383"/>
                <a:gd name="T8" fmla="*/ 16 w 1176"/>
                <a:gd name="T9" fmla="*/ 0 h 1383"/>
                <a:gd name="T10" fmla="*/ 15 w 1176"/>
                <a:gd name="T11" fmla="*/ 0 h 1383"/>
                <a:gd name="T12" fmla="*/ 15 w 1176"/>
                <a:gd name="T13" fmla="*/ 0 h 1383"/>
                <a:gd name="T14" fmla="*/ 14 w 1176"/>
                <a:gd name="T15" fmla="*/ 0 h 1383"/>
                <a:gd name="T16" fmla="*/ 12 w 1176"/>
                <a:gd name="T17" fmla="*/ 0 h 1383"/>
                <a:gd name="T18" fmla="*/ 11 w 1176"/>
                <a:gd name="T19" fmla="*/ 0 h 1383"/>
                <a:gd name="T20" fmla="*/ 10 w 1176"/>
                <a:gd name="T21" fmla="*/ 0 h 1383"/>
                <a:gd name="T22" fmla="*/ 9 w 1176"/>
                <a:gd name="T23" fmla="*/ 0 h 1383"/>
                <a:gd name="T24" fmla="*/ 7 w 1176"/>
                <a:gd name="T25" fmla="*/ 0 h 1383"/>
                <a:gd name="T26" fmla="*/ 6 w 1176"/>
                <a:gd name="T27" fmla="*/ 0 h 1383"/>
                <a:gd name="T28" fmla="*/ 4 w 1176"/>
                <a:gd name="T29" fmla="*/ 0 h 1383"/>
                <a:gd name="T30" fmla="*/ 2 w 1176"/>
                <a:gd name="T31" fmla="*/ 0 h 1383"/>
                <a:gd name="T32" fmla="*/ 0 w 1176"/>
                <a:gd name="T33" fmla="*/ 0 h 1383"/>
                <a:gd name="T34" fmla="*/ 0 w 1176"/>
                <a:gd name="T35" fmla="*/ 1 h 1383"/>
                <a:gd name="T36" fmla="*/ 2 w 1176"/>
                <a:gd name="T37" fmla="*/ 1 h 1383"/>
                <a:gd name="T38" fmla="*/ 4 w 1176"/>
                <a:gd name="T39" fmla="*/ 0 h 1383"/>
                <a:gd name="T40" fmla="*/ 6 w 1176"/>
                <a:gd name="T41" fmla="*/ 0 h 1383"/>
                <a:gd name="T42" fmla="*/ 8 w 1176"/>
                <a:gd name="T43" fmla="*/ 0 h 1383"/>
                <a:gd name="T44" fmla="*/ 9 w 1176"/>
                <a:gd name="T45" fmla="*/ 0 h 1383"/>
                <a:gd name="T46" fmla="*/ 11 w 1176"/>
                <a:gd name="T47" fmla="*/ 0 h 1383"/>
                <a:gd name="T48" fmla="*/ 12 w 1176"/>
                <a:gd name="T49" fmla="*/ 0 h 1383"/>
                <a:gd name="T50" fmla="*/ 13 w 1176"/>
                <a:gd name="T51" fmla="*/ 0 h 1383"/>
                <a:gd name="T52" fmla="*/ 15 w 1176"/>
                <a:gd name="T53" fmla="*/ 0 h 1383"/>
                <a:gd name="T54" fmla="*/ 16 w 1176"/>
                <a:gd name="T55" fmla="*/ 0 h 1383"/>
                <a:gd name="T56" fmla="*/ 17 w 1176"/>
                <a:gd name="T57" fmla="*/ 0 h 1383"/>
                <a:gd name="T58" fmla="*/ 17 w 1176"/>
                <a:gd name="T59" fmla="*/ 0 h 1383"/>
                <a:gd name="T60" fmla="*/ 18 w 1176"/>
                <a:gd name="T61" fmla="*/ 0 h 1383"/>
                <a:gd name="T62" fmla="*/ 18 w 1176"/>
                <a:gd name="T63" fmla="*/ 0 h 1383"/>
                <a:gd name="T64" fmla="*/ 19 w 1176"/>
                <a:gd name="T65" fmla="*/ 0 h 1383"/>
                <a:gd name="T66" fmla="*/ 19 w 1176"/>
                <a:gd name="T67" fmla="*/ 0 h 1383"/>
                <a:gd name="T68" fmla="*/ 17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9">
              <a:extLst>
                <a:ext uri="{FF2B5EF4-FFF2-40B4-BE49-F238E27FC236}">
                  <a16:creationId xmlns:a16="http://schemas.microsoft.com/office/drawing/2014/main" id="{8AF6DD66-22F1-079B-773F-4CF60A375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15 w 1011"/>
                <a:gd name="T1" fmla="*/ 0 h 1223"/>
                <a:gd name="T2" fmla="*/ 15 w 1011"/>
                <a:gd name="T3" fmla="*/ 0 h 1223"/>
                <a:gd name="T4" fmla="*/ 15 w 1011"/>
                <a:gd name="T5" fmla="*/ 0 h 1223"/>
                <a:gd name="T6" fmla="*/ 14 w 1011"/>
                <a:gd name="T7" fmla="*/ 0 h 1223"/>
                <a:gd name="T8" fmla="*/ 14 w 1011"/>
                <a:gd name="T9" fmla="*/ 0 h 1223"/>
                <a:gd name="T10" fmla="*/ 13 w 1011"/>
                <a:gd name="T11" fmla="*/ 0 h 1223"/>
                <a:gd name="T12" fmla="*/ 12 w 1011"/>
                <a:gd name="T13" fmla="*/ 0 h 1223"/>
                <a:gd name="T14" fmla="*/ 12 w 1011"/>
                <a:gd name="T15" fmla="*/ 0 h 1223"/>
                <a:gd name="T16" fmla="*/ 11 w 1011"/>
                <a:gd name="T17" fmla="*/ 0 h 1223"/>
                <a:gd name="T18" fmla="*/ 10 w 1011"/>
                <a:gd name="T19" fmla="*/ 0 h 1223"/>
                <a:gd name="T20" fmla="*/ 9 w 1011"/>
                <a:gd name="T21" fmla="*/ 0 h 1223"/>
                <a:gd name="T22" fmla="*/ 7 w 1011"/>
                <a:gd name="T23" fmla="*/ 0 h 1223"/>
                <a:gd name="T24" fmla="*/ 6 w 1011"/>
                <a:gd name="T25" fmla="*/ 0 h 1223"/>
                <a:gd name="T26" fmla="*/ 5 w 1011"/>
                <a:gd name="T27" fmla="*/ 0 h 1223"/>
                <a:gd name="T28" fmla="*/ 3 w 1011"/>
                <a:gd name="T29" fmla="*/ 0 h 1223"/>
                <a:gd name="T30" fmla="*/ 2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2 w 1011"/>
                <a:gd name="T37" fmla="*/ 0 h 1223"/>
                <a:gd name="T38" fmla="*/ 4 w 1011"/>
                <a:gd name="T39" fmla="*/ 0 h 1223"/>
                <a:gd name="T40" fmla="*/ 5 w 1011"/>
                <a:gd name="T41" fmla="*/ 0 h 1223"/>
                <a:gd name="T42" fmla="*/ 7 w 1011"/>
                <a:gd name="T43" fmla="*/ 0 h 1223"/>
                <a:gd name="T44" fmla="*/ 8 w 1011"/>
                <a:gd name="T45" fmla="*/ 0 h 1223"/>
                <a:gd name="T46" fmla="*/ 9 w 1011"/>
                <a:gd name="T47" fmla="*/ 0 h 1223"/>
                <a:gd name="T48" fmla="*/ 11 w 1011"/>
                <a:gd name="T49" fmla="*/ 0 h 1223"/>
                <a:gd name="T50" fmla="*/ 12 w 1011"/>
                <a:gd name="T51" fmla="*/ 0 h 1223"/>
                <a:gd name="T52" fmla="*/ 13 w 1011"/>
                <a:gd name="T53" fmla="*/ 0 h 1223"/>
                <a:gd name="T54" fmla="*/ 14 w 1011"/>
                <a:gd name="T55" fmla="*/ 0 h 1223"/>
                <a:gd name="T56" fmla="*/ 14 w 1011"/>
                <a:gd name="T57" fmla="*/ 0 h 1223"/>
                <a:gd name="T58" fmla="*/ 15 w 1011"/>
                <a:gd name="T59" fmla="*/ 0 h 1223"/>
                <a:gd name="T60" fmla="*/ 16 w 1011"/>
                <a:gd name="T61" fmla="*/ 0 h 1223"/>
                <a:gd name="T62" fmla="*/ 16 w 1011"/>
                <a:gd name="T63" fmla="*/ 0 h 1223"/>
                <a:gd name="T64" fmla="*/ 16 w 1011"/>
                <a:gd name="T65" fmla="*/ 0 h 1223"/>
                <a:gd name="T66" fmla="*/ 16 w 1011"/>
                <a:gd name="T67" fmla="*/ 0 h 1223"/>
                <a:gd name="T68" fmla="*/ 15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4" name="Group 10">
              <a:extLst>
                <a:ext uri="{FF2B5EF4-FFF2-40B4-BE49-F238E27FC236}">
                  <a16:creationId xmlns:a16="http://schemas.microsoft.com/office/drawing/2014/main" id="{28890EC0-F655-621C-B740-A9FF502EB79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115" name="Picture 11" descr="POINTSTA">
                <a:extLst>
                  <a:ext uri="{FF2B5EF4-FFF2-40B4-BE49-F238E27FC236}">
                    <a16:creationId xmlns:a16="http://schemas.microsoft.com/office/drawing/2014/main" id="{5100122A-2C1C-2EDB-2B8C-E0ED542B7B9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6" name="Picture 12" descr="POINTSTA">
                <a:extLst>
                  <a:ext uri="{FF2B5EF4-FFF2-40B4-BE49-F238E27FC236}">
                    <a16:creationId xmlns:a16="http://schemas.microsoft.com/office/drawing/2014/main" id="{B55C23E6-8719-C637-92B7-03660B1F970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7" name="Picture 13" descr="POINTSTA">
                <a:extLst>
                  <a:ext uri="{FF2B5EF4-FFF2-40B4-BE49-F238E27FC236}">
                    <a16:creationId xmlns:a16="http://schemas.microsoft.com/office/drawing/2014/main" id="{3DC31A00-4041-E79E-C08A-3CD5E4702FF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8" name="Picture 14" descr="POINTSTA">
                <a:extLst>
                  <a:ext uri="{FF2B5EF4-FFF2-40B4-BE49-F238E27FC236}">
                    <a16:creationId xmlns:a16="http://schemas.microsoft.com/office/drawing/2014/main" id="{5E6E7126-B798-4118-D02F-DB282F1BD46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9" name="Picture 15" descr="POINTSTA">
                <a:extLst>
                  <a:ext uri="{FF2B5EF4-FFF2-40B4-BE49-F238E27FC236}">
                    <a16:creationId xmlns:a16="http://schemas.microsoft.com/office/drawing/2014/main" id="{05DF8697-7E03-BBAF-2FD6-3B5C47497DE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" name="Picture 16" descr="POINTSTA">
                <a:extLst>
                  <a:ext uri="{FF2B5EF4-FFF2-40B4-BE49-F238E27FC236}">
                    <a16:creationId xmlns:a16="http://schemas.microsoft.com/office/drawing/2014/main" id="{F6B71316-26C4-F372-4659-9CB73D955D2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Picture 17" descr="POINTSTA">
                <a:extLst>
                  <a:ext uri="{FF2B5EF4-FFF2-40B4-BE49-F238E27FC236}">
                    <a16:creationId xmlns:a16="http://schemas.microsoft.com/office/drawing/2014/main" id="{9523BB90-44C2-6E41-F482-53CDBDEE021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" name="Picture 18" descr="POINTSTA">
                <a:extLst>
                  <a:ext uri="{FF2B5EF4-FFF2-40B4-BE49-F238E27FC236}">
                    <a16:creationId xmlns:a16="http://schemas.microsoft.com/office/drawing/2014/main" id="{E20D5D32-2A05-58C6-A846-5C5C301DB20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3" name="Picture 19" descr="POINTSTA">
                <a:extLst>
                  <a:ext uri="{FF2B5EF4-FFF2-40B4-BE49-F238E27FC236}">
                    <a16:creationId xmlns:a16="http://schemas.microsoft.com/office/drawing/2014/main" id="{0BF8A093-53C1-59E8-5879-D28E617B283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75" name="Group 20">
            <a:extLst>
              <a:ext uri="{FF2B5EF4-FFF2-40B4-BE49-F238E27FC236}">
                <a16:creationId xmlns:a16="http://schemas.microsoft.com/office/drawing/2014/main" id="{88A414FA-9213-7C37-8DE9-C5E01983BA88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8867776" y="5292726"/>
            <a:ext cx="1800225" cy="1565275"/>
            <a:chOff x="0" y="0"/>
            <a:chExt cx="1200" cy="1289"/>
          </a:xfrm>
        </p:grpSpPr>
        <p:sp>
          <p:nvSpPr>
            <p:cNvPr id="3090" name="Freeform 21">
              <a:extLst>
                <a:ext uri="{FF2B5EF4-FFF2-40B4-BE49-F238E27FC236}">
                  <a16:creationId xmlns:a16="http://schemas.microsoft.com/office/drawing/2014/main" id="{BD0051A6-BC8B-6CC6-D8B0-AE5DD8C0A1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1 h 1572"/>
                <a:gd name="T2" fmla="*/ 3 w 1337"/>
                <a:gd name="T3" fmla="*/ 1 h 1572"/>
                <a:gd name="T4" fmla="*/ 5 w 1337"/>
                <a:gd name="T5" fmla="*/ 1 h 1572"/>
                <a:gd name="T6" fmla="*/ 7 w 1337"/>
                <a:gd name="T7" fmla="*/ 1 h 1572"/>
                <a:gd name="T8" fmla="*/ 9 w 1337"/>
                <a:gd name="T9" fmla="*/ 1 h 1572"/>
                <a:gd name="T10" fmla="*/ 10 w 1337"/>
                <a:gd name="T11" fmla="*/ 1 h 1572"/>
                <a:gd name="T12" fmla="*/ 12 w 1337"/>
                <a:gd name="T13" fmla="*/ 0 h 1572"/>
                <a:gd name="T14" fmla="*/ 14 w 1337"/>
                <a:gd name="T15" fmla="*/ 0 h 1572"/>
                <a:gd name="T16" fmla="*/ 15 w 1337"/>
                <a:gd name="T17" fmla="*/ 0 h 1572"/>
                <a:gd name="T18" fmla="*/ 17 w 1337"/>
                <a:gd name="T19" fmla="*/ 0 h 1572"/>
                <a:gd name="T20" fmla="*/ 18 w 1337"/>
                <a:gd name="T21" fmla="*/ 0 h 1572"/>
                <a:gd name="T22" fmla="*/ 19 w 1337"/>
                <a:gd name="T23" fmla="*/ 0 h 1572"/>
                <a:gd name="T24" fmla="*/ 20 w 1337"/>
                <a:gd name="T25" fmla="*/ 0 h 1572"/>
                <a:gd name="T26" fmla="*/ 20 w 1337"/>
                <a:gd name="T27" fmla="*/ 0 h 1572"/>
                <a:gd name="T28" fmla="*/ 21 w 1337"/>
                <a:gd name="T29" fmla="*/ 0 h 1572"/>
                <a:gd name="T30" fmla="*/ 21 w 1337"/>
                <a:gd name="T31" fmla="*/ 0 h 1572"/>
                <a:gd name="T32" fmla="*/ 21 w 1337"/>
                <a:gd name="T33" fmla="*/ 0 h 1572"/>
                <a:gd name="T34" fmla="*/ 20 w 1337"/>
                <a:gd name="T35" fmla="*/ 0 h 1572"/>
                <a:gd name="T36" fmla="*/ 20 w 1337"/>
                <a:gd name="T37" fmla="*/ 0 h 1572"/>
                <a:gd name="T38" fmla="*/ 20 w 1337"/>
                <a:gd name="T39" fmla="*/ 0 h 1572"/>
                <a:gd name="T40" fmla="*/ 19 w 1337"/>
                <a:gd name="T41" fmla="*/ 0 h 1572"/>
                <a:gd name="T42" fmla="*/ 18 w 1337"/>
                <a:gd name="T43" fmla="*/ 0 h 1572"/>
                <a:gd name="T44" fmla="*/ 18 w 1337"/>
                <a:gd name="T45" fmla="*/ 0 h 1572"/>
                <a:gd name="T46" fmla="*/ 17 w 1337"/>
                <a:gd name="T47" fmla="*/ 0 h 1572"/>
                <a:gd name="T48" fmla="*/ 16 w 1337"/>
                <a:gd name="T49" fmla="*/ 0 h 1572"/>
                <a:gd name="T50" fmla="*/ 14 w 1337"/>
                <a:gd name="T51" fmla="*/ 0 h 1572"/>
                <a:gd name="T52" fmla="*/ 13 w 1337"/>
                <a:gd name="T53" fmla="*/ 0 h 1572"/>
                <a:gd name="T54" fmla="*/ 11 w 1337"/>
                <a:gd name="T55" fmla="*/ 0 h 1572"/>
                <a:gd name="T56" fmla="*/ 10 w 1337"/>
                <a:gd name="T57" fmla="*/ 0 h 1572"/>
                <a:gd name="T58" fmla="*/ 8 w 1337"/>
                <a:gd name="T59" fmla="*/ 0 h 1572"/>
                <a:gd name="T60" fmla="*/ 6 w 1337"/>
                <a:gd name="T61" fmla="*/ 1 h 1572"/>
                <a:gd name="T62" fmla="*/ 4 w 1337"/>
                <a:gd name="T63" fmla="*/ 1 h 1572"/>
                <a:gd name="T64" fmla="*/ 2 w 1337"/>
                <a:gd name="T65" fmla="*/ 1 h 1572"/>
                <a:gd name="T66" fmla="*/ 0 w 1337"/>
                <a:gd name="T67" fmla="*/ 1 h 1572"/>
                <a:gd name="T68" fmla="*/ 0 w 1337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2">
              <a:extLst>
                <a:ext uri="{FF2B5EF4-FFF2-40B4-BE49-F238E27FC236}">
                  <a16:creationId xmlns:a16="http://schemas.microsoft.com/office/drawing/2014/main" id="{8ECFEAB0-8E7B-258F-B6E8-C999F6D90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17 w 1176"/>
                <a:gd name="T1" fmla="*/ 0 h 1382"/>
                <a:gd name="T2" fmla="*/ 17 w 1176"/>
                <a:gd name="T3" fmla="*/ 0 h 1382"/>
                <a:gd name="T4" fmla="*/ 17 w 1176"/>
                <a:gd name="T5" fmla="*/ 0 h 1382"/>
                <a:gd name="T6" fmla="*/ 17 w 1176"/>
                <a:gd name="T7" fmla="*/ 0 h 1382"/>
                <a:gd name="T8" fmla="*/ 16 w 1176"/>
                <a:gd name="T9" fmla="*/ 0 h 1382"/>
                <a:gd name="T10" fmla="*/ 15 w 1176"/>
                <a:gd name="T11" fmla="*/ 0 h 1382"/>
                <a:gd name="T12" fmla="*/ 15 w 1176"/>
                <a:gd name="T13" fmla="*/ 0 h 1382"/>
                <a:gd name="T14" fmla="*/ 14 w 1176"/>
                <a:gd name="T15" fmla="*/ 0 h 1382"/>
                <a:gd name="T16" fmla="*/ 12 w 1176"/>
                <a:gd name="T17" fmla="*/ 0 h 1382"/>
                <a:gd name="T18" fmla="*/ 11 w 1176"/>
                <a:gd name="T19" fmla="*/ 0 h 1382"/>
                <a:gd name="T20" fmla="*/ 10 w 1176"/>
                <a:gd name="T21" fmla="*/ 0 h 1382"/>
                <a:gd name="T22" fmla="*/ 9 w 1176"/>
                <a:gd name="T23" fmla="*/ 0 h 1382"/>
                <a:gd name="T24" fmla="*/ 7 w 1176"/>
                <a:gd name="T25" fmla="*/ 0 h 1382"/>
                <a:gd name="T26" fmla="*/ 6 w 1176"/>
                <a:gd name="T27" fmla="*/ 0 h 1382"/>
                <a:gd name="T28" fmla="*/ 4 w 1176"/>
                <a:gd name="T29" fmla="*/ 0 h 1382"/>
                <a:gd name="T30" fmla="*/ 2 w 1176"/>
                <a:gd name="T31" fmla="*/ 0 h 1382"/>
                <a:gd name="T32" fmla="*/ 0 w 1176"/>
                <a:gd name="T33" fmla="*/ 0 h 1382"/>
                <a:gd name="T34" fmla="*/ 0 w 1176"/>
                <a:gd name="T35" fmla="*/ 1 h 1382"/>
                <a:gd name="T36" fmla="*/ 2 w 1176"/>
                <a:gd name="T37" fmla="*/ 1 h 1382"/>
                <a:gd name="T38" fmla="*/ 4 w 1176"/>
                <a:gd name="T39" fmla="*/ 0 h 1382"/>
                <a:gd name="T40" fmla="*/ 6 w 1176"/>
                <a:gd name="T41" fmla="*/ 0 h 1382"/>
                <a:gd name="T42" fmla="*/ 8 w 1176"/>
                <a:gd name="T43" fmla="*/ 0 h 1382"/>
                <a:gd name="T44" fmla="*/ 9 w 1176"/>
                <a:gd name="T45" fmla="*/ 0 h 1382"/>
                <a:gd name="T46" fmla="*/ 11 w 1176"/>
                <a:gd name="T47" fmla="*/ 0 h 1382"/>
                <a:gd name="T48" fmla="*/ 12 w 1176"/>
                <a:gd name="T49" fmla="*/ 0 h 1382"/>
                <a:gd name="T50" fmla="*/ 13 w 1176"/>
                <a:gd name="T51" fmla="*/ 0 h 1382"/>
                <a:gd name="T52" fmla="*/ 15 w 1176"/>
                <a:gd name="T53" fmla="*/ 0 h 1382"/>
                <a:gd name="T54" fmla="*/ 16 w 1176"/>
                <a:gd name="T55" fmla="*/ 0 h 1382"/>
                <a:gd name="T56" fmla="*/ 17 w 1176"/>
                <a:gd name="T57" fmla="*/ 0 h 1382"/>
                <a:gd name="T58" fmla="*/ 17 w 1176"/>
                <a:gd name="T59" fmla="*/ 0 h 1382"/>
                <a:gd name="T60" fmla="*/ 18 w 1176"/>
                <a:gd name="T61" fmla="*/ 0 h 1382"/>
                <a:gd name="T62" fmla="*/ 18 w 1176"/>
                <a:gd name="T63" fmla="*/ 0 h 1382"/>
                <a:gd name="T64" fmla="*/ 19 w 1176"/>
                <a:gd name="T65" fmla="*/ 0 h 1382"/>
                <a:gd name="T66" fmla="*/ 19 w 1176"/>
                <a:gd name="T67" fmla="*/ 0 h 1382"/>
                <a:gd name="T68" fmla="*/ 17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3">
              <a:extLst>
                <a:ext uri="{FF2B5EF4-FFF2-40B4-BE49-F238E27FC236}">
                  <a16:creationId xmlns:a16="http://schemas.microsoft.com/office/drawing/2014/main" id="{6314B8C9-4C1F-ED37-FC79-F432502E1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15 w 1014"/>
                <a:gd name="T1" fmla="*/ 0 h 1193"/>
                <a:gd name="T2" fmla="*/ 15 w 1014"/>
                <a:gd name="T3" fmla="*/ 0 h 1193"/>
                <a:gd name="T4" fmla="*/ 15 w 1014"/>
                <a:gd name="T5" fmla="*/ 0 h 1193"/>
                <a:gd name="T6" fmla="*/ 14 w 1014"/>
                <a:gd name="T7" fmla="*/ 0 h 1193"/>
                <a:gd name="T8" fmla="*/ 14 w 1014"/>
                <a:gd name="T9" fmla="*/ 0 h 1193"/>
                <a:gd name="T10" fmla="*/ 13 w 1014"/>
                <a:gd name="T11" fmla="*/ 0 h 1193"/>
                <a:gd name="T12" fmla="*/ 12 w 1014"/>
                <a:gd name="T13" fmla="*/ 0 h 1193"/>
                <a:gd name="T14" fmla="*/ 12 w 1014"/>
                <a:gd name="T15" fmla="*/ 0 h 1193"/>
                <a:gd name="T16" fmla="*/ 11 w 1014"/>
                <a:gd name="T17" fmla="*/ 0 h 1193"/>
                <a:gd name="T18" fmla="*/ 10 w 1014"/>
                <a:gd name="T19" fmla="*/ 0 h 1193"/>
                <a:gd name="T20" fmla="*/ 9 w 1014"/>
                <a:gd name="T21" fmla="*/ 0 h 1193"/>
                <a:gd name="T22" fmla="*/ 7 w 1014"/>
                <a:gd name="T23" fmla="*/ 0 h 1193"/>
                <a:gd name="T24" fmla="*/ 6 w 1014"/>
                <a:gd name="T25" fmla="*/ 0 h 1193"/>
                <a:gd name="T26" fmla="*/ 5 w 1014"/>
                <a:gd name="T27" fmla="*/ 0 h 1193"/>
                <a:gd name="T28" fmla="*/ 3 w 1014"/>
                <a:gd name="T29" fmla="*/ 0 h 1193"/>
                <a:gd name="T30" fmla="*/ 2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2 w 1014"/>
                <a:gd name="T37" fmla="*/ 0 h 1193"/>
                <a:gd name="T38" fmla="*/ 4 w 1014"/>
                <a:gd name="T39" fmla="*/ 0 h 1193"/>
                <a:gd name="T40" fmla="*/ 5 w 1014"/>
                <a:gd name="T41" fmla="*/ 0 h 1193"/>
                <a:gd name="T42" fmla="*/ 7 w 1014"/>
                <a:gd name="T43" fmla="*/ 0 h 1193"/>
                <a:gd name="T44" fmla="*/ 8 w 1014"/>
                <a:gd name="T45" fmla="*/ 0 h 1193"/>
                <a:gd name="T46" fmla="*/ 9 w 1014"/>
                <a:gd name="T47" fmla="*/ 0 h 1193"/>
                <a:gd name="T48" fmla="*/ 11 w 1014"/>
                <a:gd name="T49" fmla="*/ 0 h 1193"/>
                <a:gd name="T50" fmla="*/ 12 w 1014"/>
                <a:gd name="T51" fmla="*/ 0 h 1193"/>
                <a:gd name="T52" fmla="*/ 13 w 1014"/>
                <a:gd name="T53" fmla="*/ 0 h 1193"/>
                <a:gd name="T54" fmla="*/ 14 w 1014"/>
                <a:gd name="T55" fmla="*/ 0 h 1193"/>
                <a:gd name="T56" fmla="*/ 14 w 1014"/>
                <a:gd name="T57" fmla="*/ 0 h 1193"/>
                <a:gd name="T58" fmla="*/ 15 w 1014"/>
                <a:gd name="T59" fmla="*/ 0 h 1193"/>
                <a:gd name="T60" fmla="*/ 16 w 1014"/>
                <a:gd name="T61" fmla="*/ 0 h 1193"/>
                <a:gd name="T62" fmla="*/ 16 w 1014"/>
                <a:gd name="T63" fmla="*/ 0 h 1193"/>
                <a:gd name="T64" fmla="*/ 16 w 1014"/>
                <a:gd name="T65" fmla="*/ 0 h 1193"/>
                <a:gd name="T66" fmla="*/ 16 w 1014"/>
                <a:gd name="T67" fmla="*/ 0 h 1193"/>
                <a:gd name="T68" fmla="*/ 15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4">
              <a:extLst>
                <a:ext uri="{FF2B5EF4-FFF2-40B4-BE49-F238E27FC236}">
                  <a16:creationId xmlns:a16="http://schemas.microsoft.com/office/drawing/2014/main" id="{F1005533-02B9-7137-2DF5-5D355BADB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15 w 1272"/>
                <a:gd name="T1" fmla="*/ 0 h 1495"/>
                <a:gd name="T2" fmla="*/ 15 w 1272"/>
                <a:gd name="T3" fmla="*/ 0 h 1495"/>
                <a:gd name="T4" fmla="*/ 15 w 1272"/>
                <a:gd name="T5" fmla="*/ 0 h 1495"/>
                <a:gd name="T6" fmla="*/ 14 w 1272"/>
                <a:gd name="T7" fmla="*/ 0 h 1495"/>
                <a:gd name="T8" fmla="*/ 14 w 1272"/>
                <a:gd name="T9" fmla="*/ 0 h 1495"/>
                <a:gd name="T10" fmla="*/ 13 w 1272"/>
                <a:gd name="T11" fmla="*/ 0 h 1495"/>
                <a:gd name="T12" fmla="*/ 12 w 1272"/>
                <a:gd name="T13" fmla="*/ 0 h 1495"/>
                <a:gd name="T14" fmla="*/ 11 w 1272"/>
                <a:gd name="T15" fmla="*/ 0 h 1495"/>
                <a:gd name="T16" fmla="*/ 10 w 1272"/>
                <a:gd name="T17" fmla="*/ 0 h 1495"/>
                <a:gd name="T18" fmla="*/ 9 w 1272"/>
                <a:gd name="T19" fmla="*/ 0 h 1495"/>
                <a:gd name="T20" fmla="*/ 8 w 1272"/>
                <a:gd name="T21" fmla="*/ 0 h 1495"/>
                <a:gd name="T22" fmla="*/ 7 w 1272"/>
                <a:gd name="T23" fmla="*/ 0 h 1495"/>
                <a:gd name="T24" fmla="*/ 6 w 1272"/>
                <a:gd name="T25" fmla="*/ 0 h 1495"/>
                <a:gd name="T26" fmla="*/ 4 w 1272"/>
                <a:gd name="T27" fmla="*/ 0 h 1495"/>
                <a:gd name="T28" fmla="*/ 3 w 1272"/>
                <a:gd name="T29" fmla="*/ 0 h 1495"/>
                <a:gd name="T30" fmla="*/ 1 w 1272"/>
                <a:gd name="T31" fmla="*/ 0 h 1495"/>
                <a:gd name="T32" fmla="*/ 0 w 1272"/>
                <a:gd name="T33" fmla="*/ 0 h 1495"/>
                <a:gd name="T34" fmla="*/ 0 w 1272"/>
                <a:gd name="T35" fmla="*/ 1 h 1495"/>
                <a:gd name="T36" fmla="*/ 2 w 1272"/>
                <a:gd name="T37" fmla="*/ 1 h 1495"/>
                <a:gd name="T38" fmla="*/ 3 w 1272"/>
                <a:gd name="T39" fmla="*/ 1 h 1495"/>
                <a:gd name="T40" fmla="*/ 5 w 1272"/>
                <a:gd name="T41" fmla="*/ 1 h 1495"/>
                <a:gd name="T42" fmla="*/ 7 w 1272"/>
                <a:gd name="T43" fmla="*/ 1 h 1495"/>
                <a:gd name="T44" fmla="*/ 9 w 1272"/>
                <a:gd name="T45" fmla="*/ 0 h 1495"/>
                <a:gd name="T46" fmla="*/ 11 w 1272"/>
                <a:gd name="T47" fmla="*/ 0 h 1495"/>
                <a:gd name="T48" fmla="*/ 12 w 1272"/>
                <a:gd name="T49" fmla="*/ 0 h 1495"/>
                <a:gd name="T50" fmla="*/ 14 w 1272"/>
                <a:gd name="T51" fmla="*/ 0 h 1495"/>
                <a:gd name="T52" fmla="*/ 15 w 1272"/>
                <a:gd name="T53" fmla="*/ 0 h 1495"/>
                <a:gd name="T54" fmla="*/ 16 w 1272"/>
                <a:gd name="T55" fmla="*/ 0 h 1495"/>
                <a:gd name="T56" fmla="*/ 17 w 1272"/>
                <a:gd name="T57" fmla="*/ 0 h 1495"/>
                <a:gd name="T58" fmla="*/ 18 w 1272"/>
                <a:gd name="T59" fmla="*/ 0 h 1495"/>
                <a:gd name="T60" fmla="*/ 18 w 1272"/>
                <a:gd name="T61" fmla="*/ 0 h 1495"/>
                <a:gd name="T62" fmla="*/ 19 w 1272"/>
                <a:gd name="T63" fmla="*/ 0 h 1495"/>
                <a:gd name="T64" fmla="*/ 19 w 1272"/>
                <a:gd name="T65" fmla="*/ 0 h 1495"/>
                <a:gd name="T66" fmla="*/ 19 w 1272"/>
                <a:gd name="T67" fmla="*/ 0 h 1495"/>
                <a:gd name="T68" fmla="*/ 15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5">
              <a:extLst>
                <a:ext uri="{FF2B5EF4-FFF2-40B4-BE49-F238E27FC236}">
                  <a16:creationId xmlns:a16="http://schemas.microsoft.com/office/drawing/2014/main" id="{DF25DE3C-3CD6-A2A7-1509-2EACCE5F6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1 h 1572"/>
                <a:gd name="T2" fmla="*/ 3 w 1338"/>
                <a:gd name="T3" fmla="*/ 1 h 1572"/>
                <a:gd name="T4" fmla="*/ 5 w 1338"/>
                <a:gd name="T5" fmla="*/ 1 h 1572"/>
                <a:gd name="T6" fmla="*/ 7 w 1338"/>
                <a:gd name="T7" fmla="*/ 1 h 1572"/>
                <a:gd name="T8" fmla="*/ 9 w 1338"/>
                <a:gd name="T9" fmla="*/ 1 h 1572"/>
                <a:gd name="T10" fmla="*/ 10 w 1338"/>
                <a:gd name="T11" fmla="*/ 1 h 1572"/>
                <a:gd name="T12" fmla="*/ 12 w 1338"/>
                <a:gd name="T13" fmla="*/ 0 h 1572"/>
                <a:gd name="T14" fmla="*/ 14 w 1338"/>
                <a:gd name="T15" fmla="*/ 0 h 1572"/>
                <a:gd name="T16" fmla="*/ 15 w 1338"/>
                <a:gd name="T17" fmla="*/ 0 h 1572"/>
                <a:gd name="T18" fmla="*/ 17 w 1338"/>
                <a:gd name="T19" fmla="*/ 0 h 1572"/>
                <a:gd name="T20" fmla="*/ 18 w 1338"/>
                <a:gd name="T21" fmla="*/ 0 h 1572"/>
                <a:gd name="T22" fmla="*/ 19 w 1338"/>
                <a:gd name="T23" fmla="*/ 0 h 1572"/>
                <a:gd name="T24" fmla="*/ 20 w 1338"/>
                <a:gd name="T25" fmla="*/ 0 h 1572"/>
                <a:gd name="T26" fmla="*/ 20 w 1338"/>
                <a:gd name="T27" fmla="*/ 0 h 1572"/>
                <a:gd name="T28" fmla="*/ 21 w 1338"/>
                <a:gd name="T29" fmla="*/ 0 h 1572"/>
                <a:gd name="T30" fmla="*/ 21 w 1338"/>
                <a:gd name="T31" fmla="*/ 0 h 1572"/>
                <a:gd name="T32" fmla="*/ 21 w 1338"/>
                <a:gd name="T33" fmla="*/ 0 h 1572"/>
                <a:gd name="T34" fmla="*/ 20 w 1338"/>
                <a:gd name="T35" fmla="*/ 0 h 1572"/>
                <a:gd name="T36" fmla="*/ 20 w 1338"/>
                <a:gd name="T37" fmla="*/ 0 h 1572"/>
                <a:gd name="T38" fmla="*/ 20 w 1338"/>
                <a:gd name="T39" fmla="*/ 0 h 1572"/>
                <a:gd name="T40" fmla="*/ 19 w 1338"/>
                <a:gd name="T41" fmla="*/ 0 h 1572"/>
                <a:gd name="T42" fmla="*/ 18 w 1338"/>
                <a:gd name="T43" fmla="*/ 0 h 1572"/>
                <a:gd name="T44" fmla="*/ 18 w 1338"/>
                <a:gd name="T45" fmla="*/ 0 h 1572"/>
                <a:gd name="T46" fmla="*/ 17 w 1338"/>
                <a:gd name="T47" fmla="*/ 0 h 1572"/>
                <a:gd name="T48" fmla="*/ 16 w 1338"/>
                <a:gd name="T49" fmla="*/ 0 h 1572"/>
                <a:gd name="T50" fmla="*/ 14 w 1338"/>
                <a:gd name="T51" fmla="*/ 0 h 1572"/>
                <a:gd name="T52" fmla="*/ 13 w 1338"/>
                <a:gd name="T53" fmla="*/ 0 h 1572"/>
                <a:gd name="T54" fmla="*/ 11 w 1338"/>
                <a:gd name="T55" fmla="*/ 0 h 1572"/>
                <a:gd name="T56" fmla="*/ 10 w 1338"/>
                <a:gd name="T57" fmla="*/ 0 h 1572"/>
                <a:gd name="T58" fmla="*/ 8 w 1338"/>
                <a:gd name="T59" fmla="*/ 0 h 1572"/>
                <a:gd name="T60" fmla="*/ 6 w 1338"/>
                <a:gd name="T61" fmla="*/ 1 h 1572"/>
                <a:gd name="T62" fmla="*/ 4 w 1338"/>
                <a:gd name="T63" fmla="*/ 1 h 1572"/>
                <a:gd name="T64" fmla="*/ 3 w 1338"/>
                <a:gd name="T65" fmla="*/ 1 h 1572"/>
                <a:gd name="T66" fmla="*/ 0 w 1338"/>
                <a:gd name="T67" fmla="*/ 1 h 1572"/>
                <a:gd name="T68" fmla="*/ 0 w 1338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6">
              <a:extLst>
                <a:ext uri="{FF2B5EF4-FFF2-40B4-BE49-F238E27FC236}">
                  <a16:creationId xmlns:a16="http://schemas.microsoft.com/office/drawing/2014/main" id="{4CEBB030-667E-C6B2-6CFB-DE61DDF81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17 w 1176"/>
                <a:gd name="T1" fmla="*/ 0 h 1383"/>
                <a:gd name="T2" fmla="*/ 17 w 1176"/>
                <a:gd name="T3" fmla="*/ 0 h 1383"/>
                <a:gd name="T4" fmla="*/ 17 w 1176"/>
                <a:gd name="T5" fmla="*/ 0 h 1383"/>
                <a:gd name="T6" fmla="*/ 17 w 1176"/>
                <a:gd name="T7" fmla="*/ 0 h 1383"/>
                <a:gd name="T8" fmla="*/ 16 w 1176"/>
                <a:gd name="T9" fmla="*/ 0 h 1383"/>
                <a:gd name="T10" fmla="*/ 15 w 1176"/>
                <a:gd name="T11" fmla="*/ 0 h 1383"/>
                <a:gd name="T12" fmla="*/ 15 w 1176"/>
                <a:gd name="T13" fmla="*/ 0 h 1383"/>
                <a:gd name="T14" fmla="*/ 14 w 1176"/>
                <a:gd name="T15" fmla="*/ 0 h 1383"/>
                <a:gd name="T16" fmla="*/ 12 w 1176"/>
                <a:gd name="T17" fmla="*/ 0 h 1383"/>
                <a:gd name="T18" fmla="*/ 11 w 1176"/>
                <a:gd name="T19" fmla="*/ 0 h 1383"/>
                <a:gd name="T20" fmla="*/ 10 w 1176"/>
                <a:gd name="T21" fmla="*/ 0 h 1383"/>
                <a:gd name="T22" fmla="*/ 9 w 1176"/>
                <a:gd name="T23" fmla="*/ 0 h 1383"/>
                <a:gd name="T24" fmla="*/ 7 w 1176"/>
                <a:gd name="T25" fmla="*/ 0 h 1383"/>
                <a:gd name="T26" fmla="*/ 6 w 1176"/>
                <a:gd name="T27" fmla="*/ 0 h 1383"/>
                <a:gd name="T28" fmla="*/ 4 w 1176"/>
                <a:gd name="T29" fmla="*/ 0 h 1383"/>
                <a:gd name="T30" fmla="*/ 2 w 1176"/>
                <a:gd name="T31" fmla="*/ 0 h 1383"/>
                <a:gd name="T32" fmla="*/ 0 w 1176"/>
                <a:gd name="T33" fmla="*/ 0 h 1383"/>
                <a:gd name="T34" fmla="*/ 0 w 1176"/>
                <a:gd name="T35" fmla="*/ 1 h 1383"/>
                <a:gd name="T36" fmla="*/ 2 w 1176"/>
                <a:gd name="T37" fmla="*/ 1 h 1383"/>
                <a:gd name="T38" fmla="*/ 4 w 1176"/>
                <a:gd name="T39" fmla="*/ 0 h 1383"/>
                <a:gd name="T40" fmla="*/ 6 w 1176"/>
                <a:gd name="T41" fmla="*/ 0 h 1383"/>
                <a:gd name="T42" fmla="*/ 8 w 1176"/>
                <a:gd name="T43" fmla="*/ 0 h 1383"/>
                <a:gd name="T44" fmla="*/ 9 w 1176"/>
                <a:gd name="T45" fmla="*/ 0 h 1383"/>
                <a:gd name="T46" fmla="*/ 11 w 1176"/>
                <a:gd name="T47" fmla="*/ 0 h 1383"/>
                <a:gd name="T48" fmla="*/ 12 w 1176"/>
                <a:gd name="T49" fmla="*/ 0 h 1383"/>
                <a:gd name="T50" fmla="*/ 13 w 1176"/>
                <a:gd name="T51" fmla="*/ 0 h 1383"/>
                <a:gd name="T52" fmla="*/ 15 w 1176"/>
                <a:gd name="T53" fmla="*/ 0 h 1383"/>
                <a:gd name="T54" fmla="*/ 16 w 1176"/>
                <a:gd name="T55" fmla="*/ 0 h 1383"/>
                <a:gd name="T56" fmla="*/ 17 w 1176"/>
                <a:gd name="T57" fmla="*/ 0 h 1383"/>
                <a:gd name="T58" fmla="*/ 17 w 1176"/>
                <a:gd name="T59" fmla="*/ 0 h 1383"/>
                <a:gd name="T60" fmla="*/ 18 w 1176"/>
                <a:gd name="T61" fmla="*/ 0 h 1383"/>
                <a:gd name="T62" fmla="*/ 18 w 1176"/>
                <a:gd name="T63" fmla="*/ 0 h 1383"/>
                <a:gd name="T64" fmla="*/ 19 w 1176"/>
                <a:gd name="T65" fmla="*/ 0 h 1383"/>
                <a:gd name="T66" fmla="*/ 19 w 1176"/>
                <a:gd name="T67" fmla="*/ 0 h 1383"/>
                <a:gd name="T68" fmla="*/ 17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7">
              <a:extLst>
                <a:ext uri="{FF2B5EF4-FFF2-40B4-BE49-F238E27FC236}">
                  <a16:creationId xmlns:a16="http://schemas.microsoft.com/office/drawing/2014/main" id="{84C6A2DF-04A7-0A02-4C95-87A003265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15 w 1011"/>
                <a:gd name="T1" fmla="*/ 0 h 1223"/>
                <a:gd name="T2" fmla="*/ 15 w 1011"/>
                <a:gd name="T3" fmla="*/ 0 h 1223"/>
                <a:gd name="T4" fmla="*/ 15 w 1011"/>
                <a:gd name="T5" fmla="*/ 0 h 1223"/>
                <a:gd name="T6" fmla="*/ 14 w 1011"/>
                <a:gd name="T7" fmla="*/ 0 h 1223"/>
                <a:gd name="T8" fmla="*/ 14 w 1011"/>
                <a:gd name="T9" fmla="*/ 0 h 1223"/>
                <a:gd name="T10" fmla="*/ 13 w 1011"/>
                <a:gd name="T11" fmla="*/ 0 h 1223"/>
                <a:gd name="T12" fmla="*/ 12 w 1011"/>
                <a:gd name="T13" fmla="*/ 0 h 1223"/>
                <a:gd name="T14" fmla="*/ 12 w 1011"/>
                <a:gd name="T15" fmla="*/ 0 h 1223"/>
                <a:gd name="T16" fmla="*/ 11 w 1011"/>
                <a:gd name="T17" fmla="*/ 0 h 1223"/>
                <a:gd name="T18" fmla="*/ 10 w 1011"/>
                <a:gd name="T19" fmla="*/ 0 h 1223"/>
                <a:gd name="T20" fmla="*/ 9 w 1011"/>
                <a:gd name="T21" fmla="*/ 0 h 1223"/>
                <a:gd name="T22" fmla="*/ 7 w 1011"/>
                <a:gd name="T23" fmla="*/ 0 h 1223"/>
                <a:gd name="T24" fmla="*/ 6 w 1011"/>
                <a:gd name="T25" fmla="*/ 0 h 1223"/>
                <a:gd name="T26" fmla="*/ 5 w 1011"/>
                <a:gd name="T27" fmla="*/ 0 h 1223"/>
                <a:gd name="T28" fmla="*/ 3 w 1011"/>
                <a:gd name="T29" fmla="*/ 0 h 1223"/>
                <a:gd name="T30" fmla="*/ 2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2 w 1011"/>
                <a:gd name="T37" fmla="*/ 0 h 1223"/>
                <a:gd name="T38" fmla="*/ 4 w 1011"/>
                <a:gd name="T39" fmla="*/ 0 h 1223"/>
                <a:gd name="T40" fmla="*/ 5 w 1011"/>
                <a:gd name="T41" fmla="*/ 0 h 1223"/>
                <a:gd name="T42" fmla="*/ 7 w 1011"/>
                <a:gd name="T43" fmla="*/ 0 h 1223"/>
                <a:gd name="T44" fmla="*/ 8 w 1011"/>
                <a:gd name="T45" fmla="*/ 0 h 1223"/>
                <a:gd name="T46" fmla="*/ 9 w 1011"/>
                <a:gd name="T47" fmla="*/ 0 h 1223"/>
                <a:gd name="T48" fmla="*/ 11 w 1011"/>
                <a:gd name="T49" fmla="*/ 0 h 1223"/>
                <a:gd name="T50" fmla="*/ 12 w 1011"/>
                <a:gd name="T51" fmla="*/ 0 h 1223"/>
                <a:gd name="T52" fmla="*/ 13 w 1011"/>
                <a:gd name="T53" fmla="*/ 0 h 1223"/>
                <a:gd name="T54" fmla="*/ 14 w 1011"/>
                <a:gd name="T55" fmla="*/ 0 h 1223"/>
                <a:gd name="T56" fmla="*/ 14 w 1011"/>
                <a:gd name="T57" fmla="*/ 0 h 1223"/>
                <a:gd name="T58" fmla="*/ 15 w 1011"/>
                <a:gd name="T59" fmla="*/ 0 h 1223"/>
                <a:gd name="T60" fmla="*/ 16 w 1011"/>
                <a:gd name="T61" fmla="*/ 0 h 1223"/>
                <a:gd name="T62" fmla="*/ 16 w 1011"/>
                <a:gd name="T63" fmla="*/ 0 h 1223"/>
                <a:gd name="T64" fmla="*/ 16 w 1011"/>
                <a:gd name="T65" fmla="*/ 0 h 1223"/>
                <a:gd name="T66" fmla="*/ 16 w 1011"/>
                <a:gd name="T67" fmla="*/ 0 h 1223"/>
                <a:gd name="T68" fmla="*/ 15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7" name="Group 28">
              <a:extLst>
                <a:ext uri="{FF2B5EF4-FFF2-40B4-BE49-F238E27FC236}">
                  <a16:creationId xmlns:a16="http://schemas.microsoft.com/office/drawing/2014/main" id="{C34D20F3-2991-9325-7FB7-C11AA062233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098" name="Picture 29" descr="POINTSTA">
                <a:extLst>
                  <a:ext uri="{FF2B5EF4-FFF2-40B4-BE49-F238E27FC236}">
                    <a16:creationId xmlns:a16="http://schemas.microsoft.com/office/drawing/2014/main" id="{585AB60A-6160-4E8A-81C1-AEBD9187B5E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9" name="Picture 30" descr="POINTSTA">
                <a:extLst>
                  <a:ext uri="{FF2B5EF4-FFF2-40B4-BE49-F238E27FC236}">
                    <a16:creationId xmlns:a16="http://schemas.microsoft.com/office/drawing/2014/main" id="{DA782D5D-2522-815B-9AB4-3C7295BBE9C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0" name="Picture 31" descr="POINTSTA">
                <a:extLst>
                  <a:ext uri="{FF2B5EF4-FFF2-40B4-BE49-F238E27FC236}">
                    <a16:creationId xmlns:a16="http://schemas.microsoft.com/office/drawing/2014/main" id="{BE97C00D-44EC-2F19-8122-5FC9E4DC7CA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1" name="Picture 32" descr="POINTSTA">
                <a:extLst>
                  <a:ext uri="{FF2B5EF4-FFF2-40B4-BE49-F238E27FC236}">
                    <a16:creationId xmlns:a16="http://schemas.microsoft.com/office/drawing/2014/main" id="{CE1F540C-8BA6-D088-66D2-B47D79C5C35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2" name="Picture 33" descr="POINTSTA">
                <a:extLst>
                  <a:ext uri="{FF2B5EF4-FFF2-40B4-BE49-F238E27FC236}">
                    <a16:creationId xmlns:a16="http://schemas.microsoft.com/office/drawing/2014/main" id="{C20552B3-255D-E8C4-45F0-2EFBEA071BB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3" name="Picture 34" descr="POINTSTA">
                <a:extLst>
                  <a:ext uri="{FF2B5EF4-FFF2-40B4-BE49-F238E27FC236}">
                    <a16:creationId xmlns:a16="http://schemas.microsoft.com/office/drawing/2014/main" id="{0D1D32AD-E0C5-B1D2-8258-90FA9C2A967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4" name="Picture 35" descr="POINTSTA">
                <a:extLst>
                  <a:ext uri="{FF2B5EF4-FFF2-40B4-BE49-F238E27FC236}">
                    <a16:creationId xmlns:a16="http://schemas.microsoft.com/office/drawing/2014/main" id="{246DF78B-CB08-F301-950F-7096164ECC1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5" name="Picture 36" descr="POINTSTA">
                <a:extLst>
                  <a:ext uri="{FF2B5EF4-FFF2-40B4-BE49-F238E27FC236}">
                    <a16:creationId xmlns:a16="http://schemas.microsoft.com/office/drawing/2014/main" id="{57673D53-37DA-90C8-2921-32686FF0E97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6" name="Picture 37" descr="POINTSTA">
                <a:extLst>
                  <a:ext uri="{FF2B5EF4-FFF2-40B4-BE49-F238E27FC236}">
                    <a16:creationId xmlns:a16="http://schemas.microsoft.com/office/drawing/2014/main" id="{185CEE25-93CA-45E3-412C-0C4D7B50311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6" name="Picture 38" descr="20070910141832536">
            <a:extLst>
              <a:ext uri="{FF2B5EF4-FFF2-40B4-BE49-F238E27FC236}">
                <a16:creationId xmlns:a16="http://schemas.microsoft.com/office/drawing/2014/main" id="{87D40D92-DFD7-1BC1-4C3B-49CEBD4F5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38825" y="5153025"/>
            <a:ext cx="8191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9" descr="20070910141832536">
            <a:extLst>
              <a:ext uri="{FF2B5EF4-FFF2-40B4-BE49-F238E27FC236}">
                <a16:creationId xmlns:a16="http://schemas.microsoft.com/office/drawing/2014/main" id="{EEF3181E-DFCF-2EA1-DC84-6F979F095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5000" y="-838200"/>
            <a:ext cx="8191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0" descr="20070910141832536">
            <a:extLst>
              <a:ext uri="{FF2B5EF4-FFF2-40B4-BE49-F238E27FC236}">
                <a16:creationId xmlns:a16="http://schemas.microsoft.com/office/drawing/2014/main" id="{63A2DE27-CAF1-1048-58CC-D73BD3B3B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2286000"/>
            <a:ext cx="457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1" descr="20070910141832536">
            <a:extLst>
              <a:ext uri="{FF2B5EF4-FFF2-40B4-BE49-F238E27FC236}">
                <a16:creationId xmlns:a16="http://schemas.microsoft.com/office/drawing/2014/main" id="{3EFA0C39-7289-E7AC-7074-28F464B2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457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x53122380[1]">
            <a:extLst>
              <a:ext uri="{FF2B5EF4-FFF2-40B4-BE49-F238E27FC236}">
                <a16:creationId xmlns:a16="http://schemas.microsoft.com/office/drawing/2014/main" id="{F1A198D7-4DC5-4D09-FF3A-FAF6A0C2B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1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x53122380[1]">
            <a:extLst>
              <a:ext uri="{FF2B5EF4-FFF2-40B4-BE49-F238E27FC236}">
                <a16:creationId xmlns:a16="http://schemas.microsoft.com/office/drawing/2014/main" id="{83F6694F-3A07-CC06-4F7F-2367DE622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x53122380[1]">
            <a:extLst>
              <a:ext uri="{FF2B5EF4-FFF2-40B4-BE49-F238E27FC236}">
                <a16:creationId xmlns:a16="http://schemas.microsoft.com/office/drawing/2014/main" id="{29036664-80E4-E135-B2B8-71310BF4A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766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8" descr="x53122380[1]">
            <a:extLst>
              <a:ext uri="{FF2B5EF4-FFF2-40B4-BE49-F238E27FC236}">
                <a16:creationId xmlns:a16="http://schemas.microsoft.com/office/drawing/2014/main" id="{56D226CD-9440-D7DD-12EE-11DDF10EE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38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46" descr="5">
            <a:extLst>
              <a:ext uri="{FF2B5EF4-FFF2-40B4-BE49-F238E27FC236}">
                <a16:creationId xmlns:a16="http://schemas.microsoft.com/office/drawing/2014/main" id="{A70B1DB5-3078-EEC2-01F7-BED15F391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72001"/>
            <a:ext cx="1751013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7" descr="5">
            <a:extLst>
              <a:ext uri="{FF2B5EF4-FFF2-40B4-BE49-F238E27FC236}">
                <a16:creationId xmlns:a16="http://schemas.microsoft.com/office/drawing/2014/main" id="{DC625072-5534-6360-4CCA-F291360F92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20201" y="-379413"/>
            <a:ext cx="185737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0" name="Text Box 48">
            <a:extLst>
              <a:ext uri="{FF2B5EF4-FFF2-40B4-BE49-F238E27FC236}">
                <a16:creationId xmlns:a16="http://schemas.microsoft.com/office/drawing/2014/main" id="{7CD49E5E-CE0E-4DDD-7D4F-6435F8CF8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614363"/>
            <a:ext cx="65706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                    </a:t>
            </a:r>
            <a:r>
              <a:rPr lang="en-US" altLang="vi-V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UBND THỊ XÃ BUÔN HỒ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TRƯỜNG MG HOA CAU</a:t>
            </a:r>
          </a:p>
        </p:txBody>
      </p:sp>
      <p:sp>
        <p:nvSpPr>
          <p:cNvPr id="3121" name="Text Box 49">
            <a:extLst>
              <a:ext uri="{FF2B5EF4-FFF2-40B4-BE49-F238E27FC236}">
                <a16:creationId xmlns:a16="http://schemas.microsoft.com/office/drawing/2014/main" id="{37F111C5-DC9C-4470-DFA8-BDD1E9639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327612"/>
            <a:ext cx="6400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 </a:t>
            </a:r>
            <a:r>
              <a:rPr lang="en-US" altLang="vi-VN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Niêl</a:t>
            </a: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Kriêng</a:t>
            </a:r>
            <a:endParaRPr lang="en-US" altLang="vi-VN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22" name="Text Box 50">
            <a:extLst>
              <a:ext uri="{FF2B5EF4-FFF2-40B4-BE49-F238E27FC236}">
                <a16:creationId xmlns:a16="http://schemas.microsoft.com/office/drawing/2014/main" id="{0F0AD0C9-D864-5312-1C8C-DFB113E7C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0429" y="2104752"/>
            <a:ext cx="5196529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GIÁO ÁN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 NĂNG SỐNG: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vi-VN" sz="5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25" name="WordArt 53">
            <a:extLst>
              <a:ext uri="{FF2B5EF4-FFF2-40B4-BE49-F238E27FC236}">
                <a16:creationId xmlns:a16="http://schemas.microsoft.com/office/drawing/2014/main" id="{C42F7706-C5DD-4CBB-2E54-BF3618B1112B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331905" y="3855392"/>
            <a:ext cx="9553576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DẠY TRẺ KỸ NĂNG NHẬN BIẾT MỘT SỐ 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PHẨM BỊ MỐC (HỎNG) KHÔNG NÊN ĂN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2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2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2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0" grpId="0" autoUpdateAnimBg="0"/>
      <p:bldP spid="3121" grpId="0" autoUpdateAnimBg="0"/>
      <p:bldP spid="3121" grpId="1" autoUpdateAnimBg="0"/>
      <p:bldP spid="312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AB5A0-3B1D-F208-9E57-70D43A4B9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CDA2E-D713-6FD9-C8AE-7A7529F7D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Tại sao thức ăn bị ôi thiu? Tìm hiểu nguyên nhân và cách bảo quản đúng">
            <a:extLst>
              <a:ext uri="{FF2B5EF4-FFF2-40B4-BE49-F238E27FC236}">
                <a16:creationId xmlns:a16="http://schemas.microsoft.com/office/drawing/2014/main" id="{795E8B9C-A830-55CD-ECD4-25DD12032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186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CCD2B-8471-6CB8-E1B3-CD5D0F32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96BA1-1EA9-8D96-2AA5-5A94009DC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Ôi thiu – Wikipedia tiếng Việt">
            <a:extLst>
              <a:ext uri="{FF2B5EF4-FFF2-40B4-BE49-F238E27FC236}">
                <a16:creationId xmlns:a16="http://schemas.microsoft.com/office/drawing/2014/main" id="{78F9E815-9A67-1CA9-6934-81C35F108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5125"/>
            <a:ext cx="10515599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507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60E4C-ED16-365F-2C38-47E5492A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639F9-3E61-35BB-36BA-9BE9A0E6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Mùa nóng đề phòng ngộ độc do thực phẩm hư hỏng, biến chất">
            <a:extLst>
              <a:ext uri="{FF2B5EF4-FFF2-40B4-BE49-F238E27FC236}">
                <a16:creationId xmlns:a16="http://schemas.microsoft.com/office/drawing/2014/main" id="{7A9F8E02-405A-BAAD-622D-93B5CD4BB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492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21DFF-0CAB-D7CE-3459-29D8DBFC2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8A9D8438-7E31-2499-4233-8921D2FA3A35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1524001" y="1"/>
            <a:ext cx="1800225" cy="1565275"/>
            <a:chOff x="0" y="0"/>
            <a:chExt cx="1200" cy="1289"/>
          </a:xfrm>
        </p:grpSpPr>
        <p:sp>
          <p:nvSpPr>
            <p:cNvPr id="3107" name="Freeform 3">
              <a:extLst>
                <a:ext uri="{FF2B5EF4-FFF2-40B4-BE49-F238E27FC236}">
                  <a16:creationId xmlns:a16="http://schemas.microsoft.com/office/drawing/2014/main" id="{7126DC24-EED2-5086-418F-64E4DB4BF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1 h 1572"/>
                <a:gd name="T2" fmla="*/ 3 w 1337"/>
                <a:gd name="T3" fmla="*/ 1 h 1572"/>
                <a:gd name="T4" fmla="*/ 5 w 1337"/>
                <a:gd name="T5" fmla="*/ 1 h 1572"/>
                <a:gd name="T6" fmla="*/ 7 w 1337"/>
                <a:gd name="T7" fmla="*/ 1 h 1572"/>
                <a:gd name="T8" fmla="*/ 9 w 1337"/>
                <a:gd name="T9" fmla="*/ 1 h 1572"/>
                <a:gd name="T10" fmla="*/ 10 w 1337"/>
                <a:gd name="T11" fmla="*/ 1 h 1572"/>
                <a:gd name="T12" fmla="*/ 12 w 1337"/>
                <a:gd name="T13" fmla="*/ 0 h 1572"/>
                <a:gd name="T14" fmla="*/ 14 w 1337"/>
                <a:gd name="T15" fmla="*/ 0 h 1572"/>
                <a:gd name="T16" fmla="*/ 15 w 1337"/>
                <a:gd name="T17" fmla="*/ 0 h 1572"/>
                <a:gd name="T18" fmla="*/ 17 w 1337"/>
                <a:gd name="T19" fmla="*/ 0 h 1572"/>
                <a:gd name="T20" fmla="*/ 18 w 1337"/>
                <a:gd name="T21" fmla="*/ 0 h 1572"/>
                <a:gd name="T22" fmla="*/ 19 w 1337"/>
                <a:gd name="T23" fmla="*/ 0 h 1572"/>
                <a:gd name="T24" fmla="*/ 20 w 1337"/>
                <a:gd name="T25" fmla="*/ 0 h 1572"/>
                <a:gd name="T26" fmla="*/ 20 w 1337"/>
                <a:gd name="T27" fmla="*/ 0 h 1572"/>
                <a:gd name="T28" fmla="*/ 21 w 1337"/>
                <a:gd name="T29" fmla="*/ 0 h 1572"/>
                <a:gd name="T30" fmla="*/ 21 w 1337"/>
                <a:gd name="T31" fmla="*/ 0 h 1572"/>
                <a:gd name="T32" fmla="*/ 21 w 1337"/>
                <a:gd name="T33" fmla="*/ 0 h 1572"/>
                <a:gd name="T34" fmla="*/ 20 w 1337"/>
                <a:gd name="T35" fmla="*/ 0 h 1572"/>
                <a:gd name="T36" fmla="*/ 20 w 1337"/>
                <a:gd name="T37" fmla="*/ 0 h 1572"/>
                <a:gd name="T38" fmla="*/ 20 w 1337"/>
                <a:gd name="T39" fmla="*/ 0 h 1572"/>
                <a:gd name="T40" fmla="*/ 19 w 1337"/>
                <a:gd name="T41" fmla="*/ 0 h 1572"/>
                <a:gd name="T42" fmla="*/ 18 w 1337"/>
                <a:gd name="T43" fmla="*/ 0 h 1572"/>
                <a:gd name="T44" fmla="*/ 18 w 1337"/>
                <a:gd name="T45" fmla="*/ 0 h 1572"/>
                <a:gd name="T46" fmla="*/ 17 w 1337"/>
                <a:gd name="T47" fmla="*/ 0 h 1572"/>
                <a:gd name="T48" fmla="*/ 16 w 1337"/>
                <a:gd name="T49" fmla="*/ 0 h 1572"/>
                <a:gd name="T50" fmla="*/ 14 w 1337"/>
                <a:gd name="T51" fmla="*/ 0 h 1572"/>
                <a:gd name="T52" fmla="*/ 13 w 1337"/>
                <a:gd name="T53" fmla="*/ 0 h 1572"/>
                <a:gd name="T54" fmla="*/ 11 w 1337"/>
                <a:gd name="T55" fmla="*/ 0 h 1572"/>
                <a:gd name="T56" fmla="*/ 10 w 1337"/>
                <a:gd name="T57" fmla="*/ 0 h 1572"/>
                <a:gd name="T58" fmla="*/ 8 w 1337"/>
                <a:gd name="T59" fmla="*/ 0 h 1572"/>
                <a:gd name="T60" fmla="*/ 6 w 1337"/>
                <a:gd name="T61" fmla="*/ 1 h 1572"/>
                <a:gd name="T62" fmla="*/ 4 w 1337"/>
                <a:gd name="T63" fmla="*/ 1 h 1572"/>
                <a:gd name="T64" fmla="*/ 2 w 1337"/>
                <a:gd name="T65" fmla="*/ 1 h 1572"/>
                <a:gd name="T66" fmla="*/ 0 w 1337"/>
                <a:gd name="T67" fmla="*/ 1 h 1572"/>
                <a:gd name="T68" fmla="*/ 0 w 1337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">
              <a:extLst>
                <a:ext uri="{FF2B5EF4-FFF2-40B4-BE49-F238E27FC236}">
                  <a16:creationId xmlns:a16="http://schemas.microsoft.com/office/drawing/2014/main" id="{A0DDF55B-8F6D-0982-BFD3-048EF6D0A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17 w 1176"/>
                <a:gd name="T1" fmla="*/ 0 h 1382"/>
                <a:gd name="T2" fmla="*/ 17 w 1176"/>
                <a:gd name="T3" fmla="*/ 0 h 1382"/>
                <a:gd name="T4" fmla="*/ 17 w 1176"/>
                <a:gd name="T5" fmla="*/ 0 h 1382"/>
                <a:gd name="T6" fmla="*/ 17 w 1176"/>
                <a:gd name="T7" fmla="*/ 0 h 1382"/>
                <a:gd name="T8" fmla="*/ 16 w 1176"/>
                <a:gd name="T9" fmla="*/ 0 h 1382"/>
                <a:gd name="T10" fmla="*/ 15 w 1176"/>
                <a:gd name="T11" fmla="*/ 0 h 1382"/>
                <a:gd name="T12" fmla="*/ 15 w 1176"/>
                <a:gd name="T13" fmla="*/ 0 h 1382"/>
                <a:gd name="T14" fmla="*/ 14 w 1176"/>
                <a:gd name="T15" fmla="*/ 0 h 1382"/>
                <a:gd name="T16" fmla="*/ 12 w 1176"/>
                <a:gd name="T17" fmla="*/ 0 h 1382"/>
                <a:gd name="T18" fmla="*/ 11 w 1176"/>
                <a:gd name="T19" fmla="*/ 0 h 1382"/>
                <a:gd name="T20" fmla="*/ 10 w 1176"/>
                <a:gd name="T21" fmla="*/ 0 h 1382"/>
                <a:gd name="T22" fmla="*/ 9 w 1176"/>
                <a:gd name="T23" fmla="*/ 0 h 1382"/>
                <a:gd name="T24" fmla="*/ 7 w 1176"/>
                <a:gd name="T25" fmla="*/ 0 h 1382"/>
                <a:gd name="T26" fmla="*/ 6 w 1176"/>
                <a:gd name="T27" fmla="*/ 0 h 1382"/>
                <a:gd name="T28" fmla="*/ 4 w 1176"/>
                <a:gd name="T29" fmla="*/ 0 h 1382"/>
                <a:gd name="T30" fmla="*/ 2 w 1176"/>
                <a:gd name="T31" fmla="*/ 0 h 1382"/>
                <a:gd name="T32" fmla="*/ 0 w 1176"/>
                <a:gd name="T33" fmla="*/ 0 h 1382"/>
                <a:gd name="T34" fmla="*/ 0 w 1176"/>
                <a:gd name="T35" fmla="*/ 1 h 1382"/>
                <a:gd name="T36" fmla="*/ 2 w 1176"/>
                <a:gd name="T37" fmla="*/ 1 h 1382"/>
                <a:gd name="T38" fmla="*/ 4 w 1176"/>
                <a:gd name="T39" fmla="*/ 0 h 1382"/>
                <a:gd name="T40" fmla="*/ 6 w 1176"/>
                <a:gd name="T41" fmla="*/ 0 h 1382"/>
                <a:gd name="T42" fmla="*/ 8 w 1176"/>
                <a:gd name="T43" fmla="*/ 0 h 1382"/>
                <a:gd name="T44" fmla="*/ 9 w 1176"/>
                <a:gd name="T45" fmla="*/ 0 h 1382"/>
                <a:gd name="T46" fmla="*/ 11 w 1176"/>
                <a:gd name="T47" fmla="*/ 0 h 1382"/>
                <a:gd name="T48" fmla="*/ 12 w 1176"/>
                <a:gd name="T49" fmla="*/ 0 h 1382"/>
                <a:gd name="T50" fmla="*/ 13 w 1176"/>
                <a:gd name="T51" fmla="*/ 0 h 1382"/>
                <a:gd name="T52" fmla="*/ 15 w 1176"/>
                <a:gd name="T53" fmla="*/ 0 h 1382"/>
                <a:gd name="T54" fmla="*/ 16 w 1176"/>
                <a:gd name="T55" fmla="*/ 0 h 1382"/>
                <a:gd name="T56" fmla="*/ 17 w 1176"/>
                <a:gd name="T57" fmla="*/ 0 h 1382"/>
                <a:gd name="T58" fmla="*/ 17 w 1176"/>
                <a:gd name="T59" fmla="*/ 0 h 1382"/>
                <a:gd name="T60" fmla="*/ 18 w 1176"/>
                <a:gd name="T61" fmla="*/ 0 h 1382"/>
                <a:gd name="T62" fmla="*/ 18 w 1176"/>
                <a:gd name="T63" fmla="*/ 0 h 1382"/>
                <a:gd name="T64" fmla="*/ 19 w 1176"/>
                <a:gd name="T65" fmla="*/ 0 h 1382"/>
                <a:gd name="T66" fmla="*/ 19 w 1176"/>
                <a:gd name="T67" fmla="*/ 0 h 1382"/>
                <a:gd name="T68" fmla="*/ 17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5">
              <a:extLst>
                <a:ext uri="{FF2B5EF4-FFF2-40B4-BE49-F238E27FC236}">
                  <a16:creationId xmlns:a16="http://schemas.microsoft.com/office/drawing/2014/main" id="{E9F33C41-C363-1CC9-C24E-45DF13050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15 w 1014"/>
                <a:gd name="T1" fmla="*/ 0 h 1193"/>
                <a:gd name="T2" fmla="*/ 15 w 1014"/>
                <a:gd name="T3" fmla="*/ 0 h 1193"/>
                <a:gd name="T4" fmla="*/ 15 w 1014"/>
                <a:gd name="T5" fmla="*/ 0 h 1193"/>
                <a:gd name="T6" fmla="*/ 14 w 1014"/>
                <a:gd name="T7" fmla="*/ 0 h 1193"/>
                <a:gd name="T8" fmla="*/ 14 w 1014"/>
                <a:gd name="T9" fmla="*/ 0 h 1193"/>
                <a:gd name="T10" fmla="*/ 13 w 1014"/>
                <a:gd name="T11" fmla="*/ 0 h 1193"/>
                <a:gd name="T12" fmla="*/ 12 w 1014"/>
                <a:gd name="T13" fmla="*/ 0 h 1193"/>
                <a:gd name="T14" fmla="*/ 12 w 1014"/>
                <a:gd name="T15" fmla="*/ 0 h 1193"/>
                <a:gd name="T16" fmla="*/ 11 w 1014"/>
                <a:gd name="T17" fmla="*/ 0 h 1193"/>
                <a:gd name="T18" fmla="*/ 10 w 1014"/>
                <a:gd name="T19" fmla="*/ 0 h 1193"/>
                <a:gd name="T20" fmla="*/ 9 w 1014"/>
                <a:gd name="T21" fmla="*/ 0 h 1193"/>
                <a:gd name="T22" fmla="*/ 7 w 1014"/>
                <a:gd name="T23" fmla="*/ 0 h 1193"/>
                <a:gd name="T24" fmla="*/ 6 w 1014"/>
                <a:gd name="T25" fmla="*/ 0 h 1193"/>
                <a:gd name="T26" fmla="*/ 5 w 1014"/>
                <a:gd name="T27" fmla="*/ 0 h 1193"/>
                <a:gd name="T28" fmla="*/ 3 w 1014"/>
                <a:gd name="T29" fmla="*/ 0 h 1193"/>
                <a:gd name="T30" fmla="*/ 2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2 w 1014"/>
                <a:gd name="T37" fmla="*/ 0 h 1193"/>
                <a:gd name="T38" fmla="*/ 4 w 1014"/>
                <a:gd name="T39" fmla="*/ 0 h 1193"/>
                <a:gd name="T40" fmla="*/ 5 w 1014"/>
                <a:gd name="T41" fmla="*/ 0 h 1193"/>
                <a:gd name="T42" fmla="*/ 7 w 1014"/>
                <a:gd name="T43" fmla="*/ 0 h 1193"/>
                <a:gd name="T44" fmla="*/ 8 w 1014"/>
                <a:gd name="T45" fmla="*/ 0 h 1193"/>
                <a:gd name="T46" fmla="*/ 9 w 1014"/>
                <a:gd name="T47" fmla="*/ 0 h 1193"/>
                <a:gd name="T48" fmla="*/ 11 w 1014"/>
                <a:gd name="T49" fmla="*/ 0 h 1193"/>
                <a:gd name="T50" fmla="*/ 12 w 1014"/>
                <a:gd name="T51" fmla="*/ 0 h 1193"/>
                <a:gd name="T52" fmla="*/ 13 w 1014"/>
                <a:gd name="T53" fmla="*/ 0 h 1193"/>
                <a:gd name="T54" fmla="*/ 14 w 1014"/>
                <a:gd name="T55" fmla="*/ 0 h 1193"/>
                <a:gd name="T56" fmla="*/ 14 w 1014"/>
                <a:gd name="T57" fmla="*/ 0 h 1193"/>
                <a:gd name="T58" fmla="*/ 15 w 1014"/>
                <a:gd name="T59" fmla="*/ 0 h 1193"/>
                <a:gd name="T60" fmla="*/ 16 w 1014"/>
                <a:gd name="T61" fmla="*/ 0 h 1193"/>
                <a:gd name="T62" fmla="*/ 16 w 1014"/>
                <a:gd name="T63" fmla="*/ 0 h 1193"/>
                <a:gd name="T64" fmla="*/ 16 w 1014"/>
                <a:gd name="T65" fmla="*/ 0 h 1193"/>
                <a:gd name="T66" fmla="*/ 16 w 1014"/>
                <a:gd name="T67" fmla="*/ 0 h 1193"/>
                <a:gd name="T68" fmla="*/ 15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6">
              <a:extLst>
                <a:ext uri="{FF2B5EF4-FFF2-40B4-BE49-F238E27FC236}">
                  <a16:creationId xmlns:a16="http://schemas.microsoft.com/office/drawing/2014/main" id="{576FBA17-9C14-58B9-1C29-0187A7486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15 w 1272"/>
                <a:gd name="T1" fmla="*/ 0 h 1495"/>
                <a:gd name="T2" fmla="*/ 15 w 1272"/>
                <a:gd name="T3" fmla="*/ 0 h 1495"/>
                <a:gd name="T4" fmla="*/ 15 w 1272"/>
                <a:gd name="T5" fmla="*/ 0 h 1495"/>
                <a:gd name="T6" fmla="*/ 14 w 1272"/>
                <a:gd name="T7" fmla="*/ 0 h 1495"/>
                <a:gd name="T8" fmla="*/ 14 w 1272"/>
                <a:gd name="T9" fmla="*/ 0 h 1495"/>
                <a:gd name="T10" fmla="*/ 13 w 1272"/>
                <a:gd name="T11" fmla="*/ 0 h 1495"/>
                <a:gd name="T12" fmla="*/ 12 w 1272"/>
                <a:gd name="T13" fmla="*/ 0 h 1495"/>
                <a:gd name="T14" fmla="*/ 11 w 1272"/>
                <a:gd name="T15" fmla="*/ 0 h 1495"/>
                <a:gd name="T16" fmla="*/ 10 w 1272"/>
                <a:gd name="T17" fmla="*/ 0 h 1495"/>
                <a:gd name="T18" fmla="*/ 9 w 1272"/>
                <a:gd name="T19" fmla="*/ 0 h 1495"/>
                <a:gd name="T20" fmla="*/ 8 w 1272"/>
                <a:gd name="T21" fmla="*/ 0 h 1495"/>
                <a:gd name="T22" fmla="*/ 7 w 1272"/>
                <a:gd name="T23" fmla="*/ 0 h 1495"/>
                <a:gd name="T24" fmla="*/ 6 w 1272"/>
                <a:gd name="T25" fmla="*/ 0 h 1495"/>
                <a:gd name="T26" fmla="*/ 4 w 1272"/>
                <a:gd name="T27" fmla="*/ 0 h 1495"/>
                <a:gd name="T28" fmla="*/ 3 w 1272"/>
                <a:gd name="T29" fmla="*/ 0 h 1495"/>
                <a:gd name="T30" fmla="*/ 1 w 1272"/>
                <a:gd name="T31" fmla="*/ 0 h 1495"/>
                <a:gd name="T32" fmla="*/ 0 w 1272"/>
                <a:gd name="T33" fmla="*/ 0 h 1495"/>
                <a:gd name="T34" fmla="*/ 0 w 1272"/>
                <a:gd name="T35" fmla="*/ 1 h 1495"/>
                <a:gd name="T36" fmla="*/ 2 w 1272"/>
                <a:gd name="T37" fmla="*/ 1 h 1495"/>
                <a:gd name="T38" fmla="*/ 3 w 1272"/>
                <a:gd name="T39" fmla="*/ 1 h 1495"/>
                <a:gd name="T40" fmla="*/ 5 w 1272"/>
                <a:gd name="T41" fmla="*/ 1 h 1495"/>
                <a:gd name="T42" fmla="*/ 7 w 1272"/>
                <a:gd name="T43" fmla="*/ 1 h 1495"/>
                <a:gd name="T44" fmla="*/ 9 w 1272"/>
                <a:gd name="T45" fmla="*/ 0 h 1495"/>
                <a:gd name="T46" fmla="*/ 11 w 1272"/>
                <a:gd name="T47" fmla="*/ 0 h 1495"/>
                <a:gd name="T48" fmla="*/ 12 w 1272"/>
                <a:gd name="T49" fmla="*/ 0 h 1495"/>
                <a:gd name="T50" fmla="*/ 14 w 1272"/>
                <a:gd name="T51" fmla="*/ 0 h 1495"/>
                <a:gd name="T52" fmla="*/ 15 w 1272"/>
                <a:gd name="T53" fmla="*/ 0 h 1495"/>
                <a:gd name="T54" fmla="*/ 16 w 1272"/>
                <a:gd name="T55" fmla="*/ 0 h 1495"/>
                <a:gd name="T56" fmla="*/ 17 w 1272"/>
                <a:gd name="T57" fmla="*/ 0 h 1495"/>
                <a:gd name="T58" fmla="*/ 18 w 1272"/>
                <a:gd name="T59" fmla="*/ 0 h 1495"/>
                <a:gd name="T60" fmla="*/ 18 w 1272"/>
                <a:gd name="T61" fmla="*/ 0 h 1495"/>
                <a:gd name="T62" fmla="*/ 19 w 1272"/>
                <a:gd name="T63" fmla="*/ 0 h 1495"/>
                <a:gd name="T64" fmla="*/ 19 w 1272"/>
                <a:gd name="T65" fmla="*/ 0 h 1495"/>
                <a:gd name="T66" fmla="*/ 19 w 1272"/>
                <a:gd name="T67" fmla="*/ 0 h 1495"/>
                <a:gd name="T68" fmla="*/ 15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7">
              <a:extLst>
                <a:ext uri="{FF2B5EF4-FFF2-40B4-BE49-F238E27FC236}">
                  <a16:creationId xmlns:a16="http://schemas.microsoft.com/office/drawing/2014/main" id="{464A190D-9A33-8258-A2DC-5461BC890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1 h 1572"/>
                <a:gd name="T2" fmla="*/ 3 w 1338"/>
                <a:gd name="T3" fmla="*/ 1 h 1572"/>
                <a:gd name="T4" fmla="*/ 5 w 1338"/>
                <a:gd name="T5" fmla="*/ 1 h 1572"/>
                <a:gd name="T6" fmla="*/ 7 w 1338"/>
                <a:gd name="T7" fmla="*/ 1 h 1572"/>
                <a:gd name="T8" fmla="*/ 9 w 1338"/>
                <a:gd name="T9" fmla="*/ 1 h 1572"/>
                <a:gd name="T10" fmla="*/ 10 w 1338"/>
                <a:gd name="T11" fmla="*/ 1 h 1572"/>
                <a:gd name="T12" fmla="*/ 12 w 1338"/>
                <a:gd name="T13" fmla="*/ 0 h 1572"/>
                <a:gd name="T14" fmla="*/ 14 w 1338"/>
                <a:gd name="T15" fmla="*/ 0 h 1572"/>
                <a:gd name="T16" fmla="*/ 15 w 1338"/>
                <a:gd name="T17" fmla="*/ 0 h 1572"/>
                <a:gd name="T18" fmla="*/ 17 w 1338"/>
                <a:gd name="T19" fmla="*/ 0 h 1572"/>
                <a:gd name="T20" fmla="*/ 18 w 1338"/>
                <a:gd name="T21" fmla="*/ 0 h 1572"/>
                <a:gd name="T22" fmla="*/ 19 w 1338"/>
                <a:gd name="T23" fmla="*/ 0 h 1572"/>
                <a:gd name="T24" fmla="*/ 20 w 1338"/>
                <a:gd name="T25" fmla="*/ 0 h 1572"/>
                <a:gd name="T26" fmla="*/ 20 w 1338"/>
                <a:gd name="T27" fmla="*/ 0 h 1572"/>
                <a:gd name="T28" fmla="*/ 21 w 1338"/>
                <a:gd name="T29" fmla="*/ 0 h 1572"/>
                <a:gd name="T30" fmla="*/ 21 w 1338"/>
                <a:gd name="T31" fmla="*/ 0 h 1572"/>
                <a:gd name="T32" fmla="*/ 21 w 1338"/>
                <a:gd name="T33" fmla="*/ 0 h 1572"/>
                <a:gd name="T34" fmla="*/ 20 w 1338"/>
                <a:gd name="T35" fmla="*/ 0 h 1572"/>
                <a:gd name="T36" fmla="*/ 20 w 1338"/>
                <a:gd name="T37" fmla="*/ 0 h 1572"/>
                <a:gd name="T38" fmla="*/ 20 w 1338"/>
                <a:gd name="T39" fmla="*/ 0 h 1572"/>
                <a:gd name="T40" fmla="*/ 19 w 1338"/>
                <a:gd name="T41" fmla="*/ 0 h 1572"/>
                <a:gd name="T42" fmla="*/ 18 w 1338"/>
                <a:gd name="T43" fmla="*/ 0 h 1572"/>
                <a:gd name="T44" fmla="*/ 18 w 1338"/>
                <a:gd name="T45" fmla="*/ 0 h 1572"/>
                <a:gd name="T46" fmla="*/ 17 w 1338"/>
                <a:gd name="T47" fmla="*/ 0 h 1572"/>
                <a:gd name="T48" fmla="*/ 16 w 1338"/>
                <a:gd name="T49" fmla="*/ 0 h 1572"/>
                <a:gd name="T50" fmla="*/ 14 w 1338"/>
                <a:gd name="T51" fmla="*/ 0 h 1572"/>
                <a:gd name="T52" fmla="*/ 13 w 1338"/>
                <a:gd name="T53" fmla="*/ 0 h 1572"/>
                <a:gd name="T54" fmla="*/ 11 w 1338"/>
                <a:gd name="T55" fmla="*/ 0 h 1572"/>
                <a:gd name="T56" fmla="*/ 10 w 1338"/>
                <a:gd name="T57" fmla="*/ 0 h 1572"/>
                <a:gd name="T58" fmla="*/ 8 w 1338"/>
                <a:gd name="T59" fmla="*/ 0 h 1572"/>
                <a:gd name="T60" fmla="*/ 6 w 1338"/>
                <a:gd name="T61" fmla="*/ 1 h 1572"/>
                <a:gd name="T62" fmla="*/ 4 w 1338"/>
                <a:gd name="T63" fmla="*/ 1 h 1572"/>
                <a:gd name="T64" fmla="*/ 3 w 1338"/>
                <a:gd name="T65" fmla="*/ 1 h 1572"/>
                <a:gd name="T66" fmla="*/ 0 w 1338"/>
                <a:gd name="T67" fmla="*/ 1 h 1572"/>
                <a:gd name="T68" fmla="*/ 0 w 1338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8">
              <a:extLst>
                <a:ext uri="{FF2B5EF4-FFF2-40B4-BE49-F238E27FC236}">
                  <a16:creationId xmlns:a16="http://schemas.microsoft.com/office/drawing/2014/main" id="{D1E55487-E407-DAF0-5F01-1EBB42401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17 w 1176"/>
                <a:gd name="T1" fmla="*/ 0 h 1383"/>
                <a:gd name="T2" fmla="*/ 17 w 1176"/>
                <a:gd name="T3" fmla="*/ 0 h 1383"/>
                <a:gd name="T4" fmla="*/ 17 w 1176"/>
                <a:gd name="T5" fmla="*/ 0 h 1383"/>
                <a:gd name="T6" fmla="*/ 17 w 1176"/>
                <a:gd name="T7" fmla="*/ 0 h 1383"/>
                <a:gd name="T8" fmla="*/ 16 w 1176"/>
                <a:gd name="T9" fmla="*/ 0 h 1383"/>
                <a:gd name="T10" fmla="*/ 15 w 1176"/>
                <a:gd name="T11" fmla="*/ 0 h 1383"/>
                <a:gd name="T12" fmla="*/ 15 w 1176"/>
                <a:gd name="T13" fmla="*/ 0 h 1383"/>
                <a:gd name="T14" fmla="*/ 14 w 1176"/>
                <a:gd name="T15" fmla="*/ 0 h 1383"/>
                <a:gd name="T16" fmla="*/ 12 w 1176"/>
                <a:gd name="T17" fmla="*/ 0 h 1383"/>
                <a:gd name="T18" fmla="*/ 11 w 1176"/>
                <a:gd name="T19" fmla="*/ 0 h 1383"/>
                <a:gd name="T20" fmla="*/ 10 w 1176"/>
                <a:gd name="T21" fmla="*/ 0 h 1383"/>
                <a:gd name="T22" fmla="*/ 9 w 1176"/>
                <a:gd name="T23" fmla="*/ 0 h 1383"/>
                <a:gd name="T24" fmla="*/ 7 w 1176"/>
                <a:gd name="T25" fmla="*/ 0 h 1383"/>
                <a:gd name="T26" fmla="*/ 6 w 1176"/>
                <a:gd name="T27" fmla="*/ 0 h 1383"/>
                <a:gd name="T28" fmla="*/ 4 w 1176"/>
                <a:gd name="T29" fmla="*/ 0 h 1383"/>
                <a:gd name="T30" fmla="*/ 2 w 1176"/>
                <a:gd name="T31" fmla="*/ 0 h 1383"/>
                <a:gd name="T32" fmla="*/ 0 w 1176"/>
                <a:gd name="T33" fmla="*/ 0 h 1383"/>
                <a:gd name="T34" fmla="*/ 0 w 1176"/>
                <a:gd name="T35" fmla="*/ 1 h 1383"/>
                <a:gd name="T36" fmla="*/ 2 w 1176"/>
                <a:gd name="T37" fmla="*/ 1 h 1383"/>
                <a:gd name="T38" fmla="*/ 4 w 1176"/>
                <a:gd name="T39" fmla="*/ 0 h 1383"/>
                <a:gd name="T40" fmla="*/ 6 w 1176"/>
                <a:gd name="T41" fmla="*/ 0 h 1383"/>
                <a:gd name="T42" fmla="*/ 8 w 1176"/>
                <a:gd name="T43" fmla="*/ 0 h 1383"/>
                <a:gd name="T44" fmla="*/ 9 w 1176"/>
                <a:gd name="T45" fmla="*/ 0 h 1383"/>
                <a:gd name="T46" fmla="*/ 11 w 1176"/>
                <a:gd name="T47" fmla="*/ 0 h 1383"/>
                <a:gd name="T48" fmla="*/ 12 w 1176"/>
                <a:gd name="T49" fmla="*/ 0 h 1383"/>
                <a:gd name="T50" fmla="*/ 13 w 1176"/>
                <a:gd name="T51" fmla="*/ 0 h 1383"/>
                <a:gd name="T52" fmla="*/ 15 w 1176"/>
                <a:gd name="T53" fmla="*/ 0 h 1383"/>
                <a:gd name="T54" fmla="*/ 16 w 1176"/>
                <a:gd name="T55" fmla="*/ 0 h 1383"/>
                <a:gd name="T56" fmla="*/ 17 w 1176"/>
                <a:gd name="T57" fmla="*/ 0 h 1383"/>
                <a:gd name="T58" fmla="*/ 17 w 1176"/>
                <a:gd name="T59" fmla="*/ 0 h 1383"/>
                <a:gd name="T60" fmla="*/ 18 w 1176"/>
                <a:gd name="T61" fmla="*/ 0 h 1383"/>
                <a:gd name="T62" fmla="*/ 18 w 1176"/>
                <a:gd name="T63" fmla="*/ 0 h 1383"/>
                <a:gd name="T64" fmla="*/ 19 w 1176"/>
                <a:gd name="T65" fmla="*/ 0 h 1383"/>
                <a:gd name="T66" fmla="*/ 19 w 1176"/>
                <a:gd name="T67" fmla="*/ 0 h 1383"/>
                <a:gd name="T68" fmla="*/ 17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9">
              <a:extLst>
                <a:ext uri="{FF2B5EF4-FFF2-40B4-BE49-F238E27FC236}">
                  <a16:creationId xmlns:a16="http://schemas.microsoft.com/office/drawing/2014/main" id="{2DA17EEA-0799-DCCE-0861-FE98E2D24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15 w 1011"/>
                <a:gd name="T1" fmla="*/ 0 h 1223"/>
                <a:gd name="T2" fmla="*/ 15 w 1011"/>
                <a:gd name="T3" fmla="*/ 0 h 1223"/>
                <a:gd name="T4" fmla="*/ 15 w 1011"/>
                <a:gd name="T5" fmla="*/ 0 h 1223"/>
                <a:gd name="T6" fmla="*/ 14 w 1011"/>
                <a:gd name="T7" fmla="*/ 0 h 1223"/>
                <a:gd name="T8" fmla="*/ 14 w 1011"/>
                <a:gd name="T9" fmla="*/ 0 h 1223"/>
                <a:gd name="T10" fmla="*/ 13 w 1011"/>
                <a:gd name="T11" fmla="*/ 0 h 1223"/>
                <a:gd name="T12" fmla="*/ 12 w 1011"/>
                <a:gd name="T13" fmla="*/ 0 h 1223"/>
                <a:gd name="T14" fmla="*/ 12 w 1011"/>
                <a:gd name="T15" fmla="*/ 0 h 1223"/>
                <a:gd name="T16" fmla="*/ 11 w 1011"/>
                <a:gd name="T17" fmla="*/ 0 h 1223"/>
                <a:gd name="T18" fmla="*/ 10 w 1011"/>
                <a:gd name="T19" fmla="*/ 0 h 1223"/>
                <a:gd name="T20" fmla="*/ 9 w 1011"/>
                <a:gd name="T21" fmla="*/ 0 h 1223"/>
                <a:gd name="T22" fmla="*/ 7 w 1011"/>
                <a:gd name="T23" fmla="*/ 0 h 1223"/>
                <a:gd name="T24" fmla="*/ 6 w 1011"/>
                <a:gd name="T25" fmla="*/ 0 h 1223"/>
                <a:gd name="T26" fmla="*/ 5 w 1011"/>
                <a:gd name="T27" fmla="*/ 0 h 1223"/>
                <a:gd name="T28" fmla="*/ 3 w 1011"/>
                <a:gd name="T29" fmla="*/ 0 h 1223"/>
                <a:gd name="T30" fmla="*/ 2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2 w 1011"/>
                <a:gd name="T37" fmla="*/ 0 h 1223"/>
                <a:gd name="T38" fmla="*/ 4 w 1011"/>
                <a:gd name="T39" fmla="*/ 0 h 1223"/>
                <a:gd name="T40" fmla="*/ 5 w 1011"/>
                <a:gd name="T41" fmla="*/ 0 h 1223"/>
                <a:gd name="T42" fmla="*/ 7 w 1011"/>
                <a:gd name="T43" fmla="*/ 0 h 1223"/>
                <a:gd name="T44" fmla="*/ 8 w 1011"/>
                <a:gd name="T45" fmla="*/ 0 h 1223"/>
                <a:gd name="T46" fmla="*/ 9 w 1011"/>
                <a:gd name="T47" fmla="*/ 0 h 1223"/>
                <a:gd name="T48" fmla="*/ 11 w 1011"/>
                <a:gd name="T49" fmla="*/ 0 h 1223"/>
                <a:gd name="T50" fmla="*/ 12 w 1011"/>
                <a:gd name="T51" fmla="*/ 0 h 1223"/>
                <a:gd name="T52" fmla="*/ 13 w 1011"/>
                <a:gd name="T53" fmla="*/ 0 h 1223"/>
                <a:gd name="T54" fmla="*/ 14 w 1011"/>
                <a:gd name="T55" fmla="*/ 0 h 1223"/>
                <a:gd name="T56" fmla="*/ 14 w 1011"/>
                <a:gd name="T57" fmla="*/ 0 h 1223"/>
                <a:gd name="T58" fmla="*/ 15 w 1011"/>
                <a:gd name="T59" fmla="*/ 0 h 1223"/>
                <a:gd name="T60" fmla="*/ 16 w 1011"/>
                <a:gd name="T61" fmla="*/ 0 h 1223"/>
                <a:gd name="T62" fmla="*/ 16 w 1011"/>
                <a:gd name="T63" fmla="*/ 0 h 1223"/>
                <a:gd name="T64" fmla="*/ 16 w 1011"/>
                <a:gd name="T65" fmla="*/ 0 h 1223"/>
                <a:gd name="T66" fmla="*/ 16 w 1011"/>
                <a:gd name="T67" fmla="*/ 0 h 1223"/>
                <a:gd name="T68" fmla="*/ 15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4" name="Group 10">
              <a:extLst>
                <a:ext uri="{FF2B5EF4-FFF2-40B4-BE49-F238E27FC236}">
                  <a16:creationId xmlns:a16="http://schemas.microsoft.com/office/drawing/2014/main" id="{3AF345B0-D144-8A81-6B0D-04E966FC8E2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115" name="Picture 11" descr="POINTSTA">
                <a:extLst>
                  <a:ext uri="{FF2B5EF4-FFF2-40B4-BE49-F238E27FC236}">
                    <a16:creationId xmlns:a16="http://schemas.microsoft.com/office/drawing/2014/main" id="{7F5546BE-B766-A429-851C-DCFA3A617C3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6" name="Picture 12" descr="POINTSTA">
                <a:extLst>
                  <a:ext uri="{FF2B5EF4-FFF2-40B4-BE49-F238E27FC236}">
                    <a16:creationId xmlns:a16="http://schemas.microsoft.com/office/drawing/2014/main" id="{80E5E6FB-3D68-AA14-B48B-829EE5B0B73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7" name="Picture 13" descr="POINTSTA">
                <a:extLst>
                  <a:ext uri="{FF2B5EF4-FFF2-40B4-BE49-F238E27FC236}">
                    <a16:creationId xmlns:a16="http://schemas.microsoft.com/office/drawing/2014/main" id="{BEE059A7-73F7-F499-186A-A73225889FD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8" name="Picture 14" descr="POINTSTA">
                <a:extLst>
                  <a:ext uri="{FF2B5EF4-FFF2-40B4-BE49-F238E27FC236}">
                    <a16:creationId xmlns:a16="http://schemas.microsoft.com/office/drawing/2014/main" id="{D3B5C43F-8A13-475D-92F1-58E4134286C1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9" name="Picture 15" descr="POINTSTA">
                <a:extLst>
                  <a:ext uri="{FF2B5EF4-FFF2-40B4-BE49-F238E27FC236}">
                    <a16:creationId xmlns:a16="http://schemas.microsoft.com/office/drawing/2014/main" id="{9BAE2DCD-FDAC-7D5C-3A0F-046935D130F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" name="Picture 16" descr="POINTSTA">
                <a:extLst>
                  <a:ext uri="{FF2B5EF4-FFF2-40B4-BE49-F238E27FC236}">
                    <a16:creationId xmlns:a16="http://schemas.microsoft.com/office/drawing/2014/main" id="{73A9DA44-0CEC-9284-48B6-920354964F8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Picture 17" descr="POINTSTA">
                <a:extLst>
                  <a:ext uri="{FF2B5EF4-FFF2-40B4-BE49-F238E27FC236}">
                    <a16:creationId xmlns:a16="http://schemas.microsoft.com/office/drawing/2014/main" id="{CD8B0430-7C9E-4337-1E18-3AEFA0A26D11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" name="Picture 18" descr="POINTSTA">
                <a:extLst>
                  <a:ext uri="{FF2B5EF4-FFF2-40B4-BE49-F238E27FC236}">
                    <a16:creationId xmlns:a16="http://schemas.microsoft.com/office/drawing/2014/main" id="{44A40395-4DC0-F1DF-8773-EC520A0EE9C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3" name="Picture 19" descr="POINTSTA">
                <a:extLst>
                  <a:ext uri="{FF2B5EF4-FFF2-40B4-BE49-F238E27FC236}">
                    <a16:creationId xmlns:a16="http://schemas.microsoft.com/office/drawing/2014/main" id="{43B43097-34B9-2B14-527E-B19ECD493C7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75" name="Group 20">
            <a:extLst>
              <a:ext uri="{FF2B5EF4-FFF2-40B4-BE49-F238E27FC236}">
                <a16:creationId xmlns:a16="http://schemas.microsoft.com/office/drawing/2014/main" id="{61C66BF0-A1B7-C962-8A8F-5196CAB4C4E1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8867776" y="5292726"/>
            <a:ext cx="1800225" cy="1565275"/>
            <a:chOff x="0" y="0"/>
            <a:chExt cx="1200" cy="1289"/>
          </a:xfrm>
        </p:grpSpPr>
        <p:sp>
          <p:nvSpPr>
            <p:cNvPr id="3090" name="Freeform 21">
              <a:extLst>
                <a:ext uri="{FF2B5EF4-FFF2-40B4-BE49-F238E27FC236}">
                  <a16:creationId xmlns:a16="http://schemas.microsoft.com/office/drawing/2014/main" id="{374C8502-FB12-E79F-8216-2B589C980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1 h 1572"/>
                <a:gd name="T2" fmla="*/ 3 w 1337"/>
                <a:gd name="T3" fmla="*/ 1 h 1572"/>
                <a:gd name="T4" fmla="*/ 5 w 1337"/>
                <a:gd name="T5" fmla="*/ 1 h 1572"/>
                <a:gd name="T6" fmla="*/ 7 w 1337"/>
                <a:gd name="T7" fmla="*/ 1 h 1572"/>
                <a:gd name="T8" fmla="*/ 9 w 1337"/>
                <a:gd name="T9" fmla="*/ 1 h 1572"/>
                <a:gd name="T10" fmla="*/ 10 w 1337"/>
                <a:gd name="T11" fmla="*/ 1 h 1572"/>
                <a:gd name="T12" fmla="*/ 12 w 1337"/>
                <a:gd name="T13" fmla="*/ 0 h 1572"/>
                <a:gd name="T14" fmla="*/ 14 w 1337"/>
                <a:gd name="T15" fmla="*/ 0 h 1572"/>
                <a:gd name="T16" fmla="*/ 15 w 1337"/>
                <a:gd name="T17" fmla="*/ 0 h 1572"/>
                <a:gd name="T18" fmla="*/ 17 w 1337"/>
                <a:gd name="T19" fmla="*/ 0 h 1572"/>
                <a:gd name="T20" fmla="*/ 18 w 1337"/>
                <a:gd name="T21" fmla="*/ 0 h 1572"/>
                <a:gd name="T22" fmla="*/ 19 w 1337"/>
                <a:gd name="T23" fmla="*/ 0 h 1572"/>
                <a:gd name="T24" fmla="*/ 20 w 1337"/>
                <a:gd name="T25" fmla="*/ 0 h 1572"/>
                <a:gd name="T26" fmla="*/ 20 w 1337"/>
                <a:gd name="T27" fmla="*/ 0 h 1572"/>
                <a:gd name="T28" fmla="*/ 21 w 1337"/>
                <a:gd name="T29" fmla="*/ 0 h 1572"/>
                <a:gd name="T30" fmla="*/ 21 w 1337"/>
                <a:gd name="T31" fmla="*/ 0 h 1572"/>
                <a:gd name="T32" fmla="*/ 21 w 1337"/>
                <a:gd name="T33" fmla="*/ 0 h 1572"/>
                <a:gd name="T34" fmla="*/ 20 w 1337"/>
                <a:gd name="T35" fmla="*/ 0 h 1572"/>
                <a:gd name="T36" fmla="*/ 20 w 1337"/>
                <a:gd name="T37" fmla="*/ 0 h 1572"/>
                <a:gd name="T38" fmla="*/ 20 w 1337"/>
                <a:gd name="T39" fmla="*/ 0 h 1572"/>
                <a:gd name="T40" fmla="*/ 19 w 1337"/>
                <a:gd name="T41" fmla="*/ 0 h 1572"/>
                <a:gd name="T42" fmla="*/ 18 w 1337"/>
                <a:gd name="T43" fmla="*/ 0 h 1572"/>
                <a:gd name="T44" fmla="*/ 18 w 1337"/>
                <a:gd name="T45" fmla="*/ 0 h 1572"/>
                <a:gd name="T46" fmla="*/ 17 w 1337"/>
                <a:gd name="T47" fmla="*/ 0 h 1572"/>
                <a:gd name="T48" fmla="*/ 16 w 1337"/>
                <a:gd name="T49" fmla="*/ 0 h 1572"/>
                <a:gd name="T50" fmla="*/ 14 w 1337"/>
                <a:gd name="T51" fmla="*/ 0 h 1572"/>
                <a:gd name="T52" fmla="*/ 13 w 1337"/>
                <a:gd name="T53" fmla="*/ 0 h 1572"/>
                <a:gd name="T54" fmla="*/ 11 w 1337"/>
                <a:gd name="T55" fmla="*/ 0 h 1572"/>
                <a:gd name="T56" fmla="*/ 10 w 1337"/>
                <a:gd name="T57" fmla="*/ 0 h 1572"/>
                <a:gd name="T58" fmla="*/ 8 w 1337"/>
                <a:gd name="T59" fmla="*/ 0 h 1572"/>
                <a:gd name="T60" fmla="*/ 6 w 1337"/>
                <a:gd name="T61" fmla="*/ 1 h 1572"/>
                <a:gd name="T62" fmla="*/ 4 w 1337"/>
                <a:gd name="T63" fmla="*/ 1 h 1572"/>
                <a:gd name="T64" fmla="*/ 2 w 1337"/>
                <a:gd name="T65" fmla="*/ 1 h 1572"/>
                <a:gd name="T66" fmla="*/ 0 w 1337"/>
                <a:gd name="T67" fmla="*/ 1 h 1572"/>
                <a:gd name="T68" fmla="*/ 0 w 1337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2">
              <a:extLst>
                <a:ext uri="{FF2B5EF4-FFF2-40B4-BE49-F238E27FC236}">
                  <a16:creationId xmlns:a16="http://schemas.microsoft.com/office/drawing/2014/main" id="{EF350D53-E7F0-68D6-E506-535C700EF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17 w 1176"/>
                <a:gd name="T1" fmla="*/ 0 h 1382"/>
                <a:gd name="T2" fmla="*/ 17 w 1176"/>
                <a:gd name="T3" fmla="*/ 0 h 1382"/>
                <a:gd name="T4" fmla="*/ 17 w 1176"/>
                <a:gd name="T5" fmla="*/ 0 h 1382"/>
                <a:gd name="T6" fmla="*/ 17 w 1176"/>
                <a:gd name="T7" fmla="*/ 0 h 1382"/>
                <a:gd name="T8" fmla="*/ 16 w 1176"/>
                <a:gd name="T9" fmla="*/ 0 h 1382"/>
                <a:gd name="T10" fmla="*/ 15 w 1176"/>
                <a:gd name="T11" fmla="*/ 0 h 1382"/>
                <a:gd name="T12" fmla="*/ 15 w 1176"/>
                <a:gd name="T13" fmla="*/ 0 h 1382"/>
                <a:gd name="T14" fmla="*/ 14 w 1176"/>
                <a:gd name="T15" fmla="*/ 0 h 1382"/>
                <a:gd name="T16" fmla="*/ 12 w 1176"/>
                <a:gd name="T17" fmla="*/ 0 h 1382"/>
                <a:gd name="T18" fmla="*/ 11 w 1176"/>
                <a:gd name="T19" fmla="*/ 0 h 1382"/>
                <a:gd name="T20" fmla="*/ 10 w 1176"/>
                <a:gd name="T21" fmla="*/ 0 h 1382"/>
                <a:gd name="T22" fmla="*/ 9 w 1176"/>
                <a:gd name="T23" fmla="*/ 0 h 1382"/>
                <a:gd name="T24" fmla="*/ 7 w 1176"/>
                <a:gd name="T25" fmla="*/ 0 h 1382"/>
                <a:gd name="T26" fmla="*/ 6 w 1176"/>
                <a:gd name="T27" fmla="*/ 0 h 1382"/>
                <a:gd name="T28" fmla="*/ 4 w 1176"/>
                <a:gd name="T29" fmla="*/ 0 h 1382"/>
                <a:gd name="T30" fmla="*/ 2 w 1176"/>
                <a:gd name="T31" fmla="*/ 0 h 1382"/>
                <a:gd name="T32" fmla="*/ 0 w 1176"/>
                <a:gd name="T33" fmla="*/ 0 h 1382"/>
                <a:gd name="T34" fmla="*/ 0 w 1176"/>
                <a:gd name="T35" fmla="*/ 1 h 1382"/>
                <a:gd name="T36" fmla="*/ 2 w 1176"/>
                <a:gd name="T37" fmla="*/ 1 h 1382"/>
                <a:gd name="T38" fmla="*/ 4 w 1176"/>
                <a:gd name="T39" fmla="*/ 0 h 1382"/>
                <a:gd name="T40" fmla="*/ 6 w 1176"/>
                <a:gd name="T41" fmla="*/ 0 h 1382"/>
                <a:gd name="T42" fmla="*/ 8 w 1176"/>
                <a:gd name="T43" fmla="*/ 0 h 1382"/>
                <a:gd name="T44" fmla="*/ 9 w 1176"/>
                <a:gd name="T45" fmla="*/ 0 h 1382"/>
                <a:gd name="T46" fmla="*/ 11 w 1176"/>
                <a:gd name="T47" fmla="*/ 0 h 1382"/>
                <a:gd name="T48" fmla="*/ 12 w 1176"/>
                <a:gd name="T49" fmla="*/ 0 h 1382"/>
                <a:gd name="T50" fmla="*/ 13 w 1176"/>
                <a:gd name="T51" fmla="*/ 0 h 1382"/>
                <a:gd name="T52" fmla="*/ 15 w 1176"/>
                <a:gd name="T53" fmla="*/ 0 h 1382"/>
                <a:gd name="T54" fmla="*/ 16 w 1176"/>
                <a:gd name="T55" fmla="*/ 0 h 1382"/>
                <a:gd name="T56" fmla="*/ 17 w 1176"/>
                <a:gd name="T57" fmla="*/ 0 h 1382"/>
                <a:gd name="T58" fmla="*/ 17 w 1176"/>
                <a:gd name="T59" fmla="*/ 0 h 1382"/>
                <a:gd name="T60" fmla="*/ 18 w 1176"/>
                <a:gd name="T61" fmla="*/ 0 h 1382"/>
                <a:gd name="T62" fmla="*/ 18 w 1176"/>
                <a:gd name="T63" fmla="*/ 0 h 1382"/>
                <a:gd name="T64" fmla="*/ 19 w 1176"/>
                <a:gd name="T65" fmla="*/ 0 h 1382"/>
                <a:gd name="T66" fmla="*/ 19 w 1176"/>
                <a:gd name="T67" fmla="*/ 0 h 1382"/>
                <a:gd name="T68" fmla="*/ 17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3">
              <a:extLst>
                <a:ext uri="{FF2B5EF4-FFF2-40B4-BE49-F238E27FC236}">
                  <a16:creationId xmlns:a16="http://schemas.microsoft.com/office/drawing/2014/main" id="{6CDB7BC4-682D-83CD-10C4-4DB4F8A1C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15 w 1014"/>
                <a:gd name="T1" fmla="*/ 0 h 1193"/>
                <a:gd name="T2" fmla="*/ 15 w 1014"/>
                <a:gd name="T3" fmla="*/ 0 h 1193"/>
                <a:gd name="T4" fmla="*/ 15 w 1014"/>
                <a:gd name="T5" fmla="*/ 0 h 1193"/>
                <a:gd name="T6" fmla="*/ 14 w 1014"/>
                <a:gd name="T7" fmla="*/ 0 h 1193"/>
                <a:gd name="T8" fmla="*/ 14 w 1014"/>
                <a:gd name="T9" fmla="*/ 0 h 1193"/>
                <a:gd name="T10" fmla="*/ 13 w 1014"/>
                <a:gd name="T11" fmla="*/ 0 h 1193"/>
                <a:gd name="T12" fmla="*/ 12 w 1014"/>
                <a:gd name="T13" fmla="*/ 0 h 1193"/>
                <a:gd name="T14" fmla="*/ 12 w 1014"/>
                <a:gd name="T15" fmla="*/ 0 h 1193"/>
                <a:gd name="T16" fmla="*/ 11 w 1014"/>
                <a:gd name="T17" fmla="*/ 0 h 1193"/>
                <a:gd name="T18" fmla="*/ 10 w 1014"/>
                <a:gd name="T19" fmla="*/ 0 h 1193"/>
                <a:gd name="T20" fmla="*/ 9 w 1014"/>
                <a:gd name="T21" fmla="*/ 0 h 1193"/>
                <a:gd name="T22" fmla="*/ 7 w 1014"/>
                <a:gd name="T23" fmla="*/ 0 h 1193"/>
                <a:gd name="T24" fmla="*/ 6 w 1014"/>
                <a:gd name="T25" fmla="*/ 0 h 1193"/>
                <a:gd name="T26" fmla="*/ 5 w 1014"/>
                <a:gd name="T27" fmla="*/ 0 h 1193"/>
                <a:gd name="T28" fmla="*/ 3 w 1014"/>
                <a:gd name="T29" fmla="*/ 0 h 1193"/>
                <a:gd name="T30" fmla="*/ 2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2 w 1014"/>
                <a:gd name="T37" fmla="*/ 0 h 1193"/>
                <a:gd name="T38" fmla="*/ 4 w 1014"/>
                <a:gd name="T39" fmla="*/ 0 h 1193"/>
                <a:gd name="T40" fmla="*/ 5 w 1014"/>
                <a:gd name="T41" fmla="*/ 0 h 1193"/>
                <a:gd name="T42" fmla="*/ 7 w 1014"/>
                <a:gd name="T43" fmla="*/ 0 h 1193"/>
                <a:gd name="T44" fmla="*/ 8 w 1014"/>
                <a:gd name="T45" fmla="*/ 0 h 1193"/>
                <a:gd name="T46" fmla="*/ 9 w 1014"/>
                <a:gd name="T47" fmla="*/ 0 h 1193"/>
                <a:gd name="T48" fmla="*/ 11 w 1014"/>
                <a:gd name="T49" fmla="*/ 0 h 1193"/>
                <a:gd name="T50" fmla="*/ 12 w 1014"/>
                <a:gd name="T51" fmla="*/ 0 h 1193"/>
                <a:gd name="T52" fmla="*/ 13 w 1014"/>
                <a:gd name="T53" fmla="*/ 0 h 1193"/>
                <a:gd name="T54" fmla="*/ 14 w 1014"/>
                <a:gd name="T55" fmla="*/ 0 h 1193"/>
                <a:gd name="T56" fmla="*/ 14 w 1014"/>
                <a:gd name="T57" fmla="*/ 0 h 1193"/>
                <a:gd name="T58" fmla="*/ 15 w 1014"/>
                <a:gd name="T59" fmla="*/ 0 h 1193"/>
                <a:gd name="T60" fmla="*/ 16 w 1014"/>
                <a:gd name="T61" fmla="*/ 0 h 1193"/>
                <a:gd name="T62" fmla="*/ 16 w 1014"/>
                <a:gd name="T63" fmla="*/ 0 h 1193"/>
                <a:gd name="T64" fmla="*/ 16 w 1014"/>
                <a:gd name="T65" fmla="*/ 0 h 1193"/>
                <a:gd name="T66" fmla="*/ 16 w 1014"/>
                <a:gd name="T67" fmla="*/ 0 h 1193"/>
                <a:gd name="T68" fmla="*/ 15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4">
              <a:extLst>
                <a:ext uri="{FF2B5EF4-FFF2-40B4-BE49-F238E27FC236}">
                  <a16:creationId xmlns:a16="http://schemas.microsoft.com/office/drawing/2014/main" id="{6D201581-E23A-E50B-77A6-77BA64723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15 w 1272"/>
                <a:gd name="T1" fmla="*/ 0 h 1495"/>
                <a:gd name="T2" fmla="*/ 15 w 1272"/>
                <a:gd name="T3" fmla="*/ 0 h 1495"/>
                <a:gd name="T4" fmla="*/ 15 w 1272"/>
                <a:gd name="T5" fmla="*/ 0 h 1495"/>
                <a:gd name="T6" fmla="*/ 14 w 1272"/>
                <a:gd name="T7" fmla="*/ 0 h 1495"/>
                <a:gd name="T8" fmla="*/ 14 w 1272"/>
                <a:gd name="T9" fmla="*/ 0 h 1495"/>
                <a:gd name="T10" fmla="*/ 13 w 1272"/>
                <a:gd name="T11" fmla="*/ 0 h 1495"/>
                <a:gd name="T12" fmla="*/ 12 w 1272"/>
                <a:gd name="T13" fmla="*/ 0 h 1495"/>
                <a:gd name="T14" fmla="*/ 11 w 1272"/>
                <a:gd name="T15" fmla="*/ 0 h 1495"/>
                <a:gd name="T16" fmla="*/ 10 w 1272"/>
                <a:gd name="T17" fmla="*/ 0 h 1495"/>
                <a:gd name="T18" fmla="*/ 9 w 1272"/>
                <a:gd name="T19" fmla="*/ 0 h 1495"/>
                <a:gd name="T20" fmla="*/ 8 w 1272"/>
                <a:gd name="T21" fmla="*/ 0 h 1495"/>
                <a:gd name="T22" fmla="*/ 7 w 1272"/>
                <a:gd name="T23" fmla="*/ 0 h 1495"/>
                <a:gd name="T24" fmla="*/ 6 w 1272"/>
                <a:gd name="T25" fmla="*/ 0 h 1495"/>
                <a:gd name="T26" fmla="*/ 4 w 1272"/>
                <a:gd name="T27" fmla="*/ 0 h 1495"/>
                <a:gd name="T28" fmla="*/ 3 w 1272"/>
                <a:gd name="T29" fmla="*/ 0 h 1495"/>
                <a:gd name="T30" fmla="*/ 1 w 1272"/>
                <a:gd name="T31" fmla="*/ 0 h 1495"/>
                <a:gd name="T32" fmla="*/ 0 w 1272"/>
                <a:gd name="T33" fmla="*/ 0 h 1495"/>
                <a:gd name="T34" fmla="*/ 0 w 1272"/>
                <a:gd name="T35" fmla="*/ 1 h 1495"/>
                <a:gd name="T36" fmla="*/ 2 w 1272"/>
                <a:gd name="T37" fmla="*/ 1 h 1495"/>
                <a:gd name="T38" fmla="*/ 3 w 1272"/>
                <a:gd name="T39" fmla="*/ 1 h 1495"/>
                <a:gd name="T40" fmla="*/ 5 w 1272"/>
                <a:gd name="T41" fmla="*/ 1 h 1495"/>
                <a:gd name="T42" fmla="*/ 7 w 1272"/>
                <a:gd name="T43" fmla="*/ 1 h 1495"/>
                <a:gd name="T44" fmla="*/ 9 w 1272"/>
                <a:gd name="T45" fmla="*/ 0 h 1495"/>
                <a:gd name="T46" fmla="*/ 11 w 1272"/>
                <a:gd name="T47" fmla="*/ 0 h 1495"/>
                <a:gd name="T48" fmla="*/ 12 w 1272"/>
                <a:gd name="T49" fmla="*/ 0 h 1495"/>
                <a:gd name="T50" fmla="*/ 14 w 1272"/>
                <a:gd name="T51" fmla="*/ 0 h 1495"/>
                <a:gd name="T52" fmla="*/ 15 w 1272"/>
                <a:gd name="T53" fmla="*/ 0 h 1495"/>
                <a:gd name="T54" fmla="*/ 16 w 1272"/>
                <a:gd name="T55" fmla="*/ 0 h 1495"/>
                <a:gd name="T56" fmla="*/ 17 w 1272"/>
                <a:gd name="T57" fmla="*/ 0 h 1495"/>
                <a:gd name="T58" fmla="*/ 18 w 1272"/>
                <a:gd name="T59" fmla="*/ 0 h 1495"/>
                <a:gd name="T60" fmla="*/ 18 w 1272"/>
                <a:gd name="T61" fmla="*/ 0 h 1495"/>
                <a:gd name="T62" fmla="*/ 19 w 1272"/>
                <a:gd name="T63" fmla="*/ 0 h 1495"/>
                <a:gd name="T64" fmla="*/ 19 w 1272"/>
                <a:gd name="T65" fmla="*/ 0 h 1495"/>
                <a:gd name="T66" fmla="*/ 19 w 1272"/>
                <a:gd name="T67" fmla="*/ 0 h 1495"/>
                <a:gd name="T68" fmla="*/ 15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5">
              <a:extLst>
                <a:ext uri="{FF2B5EF4-FFF2-40B4-BE49-F238E27FC236}">
                  <a16:creationId xmlns:a16="http://schemas.microsoft.com/office/drawing/2014/main" id="{1064318F-4658-DFA2-C0C1-8C33928DE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1 h 1572"/>
                <a:gd name="T2" fmla="*/ 3 w 1338"/>
                <a:gd name="T3" fmla="*/ 1 h 1572"/>
                <a:gd name="T4" fmla="*/ 5 w 1338"/>
                <a:gd name="T5" fmla="*/ 1 h 1572"/>
                <a:gd name="T6" fmla="*/ 7 w 1338"/>
                <a:gd name="T7" fmla="*/ 1 h 1572"/>
                <a:gd name="T8" fmla="*/ 9 w 1338"/>
                <a:gd name="T9" fmla="*/ 1 h 1572"/>
                <a:gd name="T10" fmla="*/ 10 w 1338"/>
                <a:gd name="T11" fmla="*/ 1 h 1572"/>
                <a:gd name="T12" fmla="*/ 12 w 1338"/>
                <a:gd name="T13" fmla="*/ 0 h 1572"/>
                <a:gd name="T14" fmla="*/ 14 w 1338"/>
                <a:gd name="T15" fmla="*/ 0 h 1572"/>
                <a:gd name="T16" fmla="*/ 15 w 1338"/>
                <a:gd name="T17" fmla="*/ 0 h 1572"/>
                <a:gd name="T18" fmla="*/ 17 w 1338"/>
                <a:gd name="T19" fmla="*/ 0 h 1572"/>
                <a:gd name="T20" fmla="*/ 18 w 1338"/>
                <a:gd name="T21" fmla="*/ 0 h 1572"/>
                <a:gd name="T22" fmla="*/ 19 w 1338"/>
                <a:gd name="T23" fmla="*/ 0 h 1572"/>
                <a:gd name="T24" fmla="*/ 20 w 1338"/>
                <a:gd name="T25" fmla="*/ 0 h 1572"/>
                <a:gd name="T26" fmla="*/ 20 w 1338"/>
                <a:gd name="T27" fmla="*/ 0 h 1572"/>
                <a:gd name="T28" fmla="*/ 21 w 1338"/>
                <a:gd name="T29" fmla="*/ 0 h 1572"/>
                <a:gd name="T30" fmla="*/ 21 w 1338"/>
                <a:gd name="T31" fmla="*/ 0 h 1572"/>
                <a:gd name="T32" fmla="*/ 21 w 1338"/>
                <a:gd name="T33" fmla="*/ 0 h 1572"/>
                <a:gd name="T34" fmla="*/ 20 w 1338"/>
                <a:gd name="T35" fmla="*/ 0 h 1572"/>
                <a:gd name="T36" fmla="*/ 20 w 1338"/>
                <a:gd name="T37" fmla="*/ 0 h 1572"/>
                <a:gd name="T38" fmla="*/ 20 w 1338"/>
                <a:gd name="T39" fmla="*/ 0 h 1572"/>
                <a:gd name="T40" fmla="*/ 19 w 1338"/>
                <a:gd name="T41" fmla="*/ 0 h 1572"/>
                <a:gd name="T42" fmla="*/ 18 w 1338"/>
                <a:gd name="T43" fmla="*/ 0 h 1572"/>
                <a:gd name="T44" fmla="*/ 18 w 1338"/>
                <a:gd name="T45" fmla="*/ 0 h 1572"/>
                <a:gd name="T46" fmla="*/ 17 w 1338"/>
                <a:gd name="T47" fmla="*/ 0 h 1572"/>
                <a:gd name="T48" fmla="*/ 16 w 1338"/>
                <a:gd name="T49" fmla="*/ 0 h 1572"/>
                <a:gd name="T50" fmla="*/ 14 w 1338"/>
                <a:gd name="T51" fmla="*/ 0 h 1572"/>
                <a:gd name="T52" fmla="*/ 13 w 1338"/>
                <a:gd name="T53" fmla="*/ 0 h 1572"/>
                <a:gd name="T54" fmla="*/ 11 w 1338"/>
                <a:gd name="T55" fmla="*/ 0 h 1572"/>
                <a:gd name="T56" fmla="*/ 10 w 1338"/>
                <a:gd name="T57" fmla="*/ 0 h 1572"/>
                <a:gd name="T58" fmla="*/ 8 w 1338"/>
                <a:gd name="T59" fmla="*/ 0 h 1572"/>
                <a:gd name="T60" fmla="*/ 6 w 1338"/>
                <a:gd name="T61" fmla="*/ 1 h 1572"/>
                <a:gd name="T62" fmla="*/ 4 w 1338"/>
                <a:gd name="T63" fmla="*/ 1 h 1572"/>
                <a:gd name="T64" fmla="*/ 3 w 1338"/>
                <a:gd name="T65" fmla="*/ 1 h 1572"/>
                <a:gd name="T66" fmla="*/ 0 w 1338"/>
                <a:gd name="T67" fmla="*/ 1 h 1572"/>
                <a:gd name="T68" fmla="*/ 0 w 1338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6">
              <a:extLst>
                <a:ext uri="{FF2B5EF4-FFF2-40B4-BE49-F238E27FC236}">
                  <a16:creationId xmlns:a16="http://schemas.microsoft.com/office/drawing/2014/main" id="{51FC73AC-DCEF-4066-3AB0-38AA26965A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17 w 1176"/>
                <a:gd name="T1" fmla="*/ 0 h 1383"/>
                <a:gd name="T2" fmla="*/ 17 w 1176"/>
                <a:gd name="T3" fmla="*/ 0 h 1383"/>
                <a:gd name="T4" fmla="*/ 17 w 1176"/>
                <a:gd name="T5" fmla="*/ 0 h 1383"/>
                <a:gd name="T6" fmla="*/ 17 w 1176"/>
                <a:gd name="T7" fmla="*/ 0 h 1383"/>
                <a:gd name="T8" fmla="*/ 16 w 1176"/>
                <a:gd name="T9" fmla="*/ 0 h 1383"/>
                <a:gd name="T10" fmla="*/ 15 w 1176"/>
                <a:gd name="T11" fmla="*/ 0 h 1383"/>
                <a:gd name="T12" fmla="*/ 15 w 1176"/>
                <a:gd name="T13" fmla="*/ 0 h 1383"/>
                <a:gd name="T14" fmla="*/ 14 w 1176"/>
                <a:gd name="T15" fmla="*/ 0 h 1383"/>
                <a:gd name="T16" fmla="*/ 12 w 1176"/>
                <a:gd name="T17" fmla="*/ 0 h 1383"/>
                <a:gd name="T18" fmla="*/ 11 w 1176"/>
                <a:gd name="T19" fmla="*/ 0 h 1383"/>
                <a:gd name="T20" fmla="*/ 10 w 1176"/>
                <a:gd name="T21" fmla="*/ 0 h 1383"/>
                <a:gd name="T22" fmla="*/ 9 w 1176"/>
                <a:gd name="T23" fmla="*/ 0 h 1383"/>
                <a:gd name="T24" fmla="*/ 7 w 1176"/>
                <a:gd name="T25" fmla="*/ 0 h 1383"/>
                <a:gd name="T26" fmla="*/ 6 w 1176"/>
                <a:gd name="T27" fmla="*/ 0 h 1383"/>
                <a:gd name="T28" fmla="*/ 4 w 1176"/>
                <a:gd name="T29" fmla="*/ 0 h 1383"/>
                <a:gd name="T30" fmla="*/ 2 w 1176"/>
                <a:gd name="T31" fmla="*/ 0 h 1383"/>
                <a:gd name="T32" fmla="*/ 0 w 1176"/>
                <a:gd name="T33" fmla="*/ 0 h 1383"/>
                <a:gd name="T34" fmla="*/ 0 w 1176"/>
                <a:gd name="T35" fmla="*/ 1 h 1383"/>
                <a:gd name="T36" fmla="*/ 2 w 1176"/>
                <a:gd name="T37" fmla="*/ 1 h 1383"/>
                <a:gd name="T38" fmla="*/ 4 w 1176"/>
                <a:gd name="T39" fmla="*/ 0 h 1383"/>
                <a:gd name="T40" fmla="*/ 6 w 1176"/>
                <a:gd name="T41" fmla="*/ 0 h 1383"/>
                <a:gd name="T42" fmla="*/ 8 w 1176"/>
                <a:gd name="T43" fmla="*/ 0 h 1383"/>
                <a:gd name="T44" fmla="*/ 9 w 1176"/>
                <a:gd name="T45" fmla="*/ 0 h 1383"/>
                <a:gd name="T46" fmla="*/ 11 w 1176"/>
                <a:gd name="T47" fmla="*/ 0 h 1383"/>
                <a:gd name="T48" fmla="*/ 12 w 1176"/>
                <a:gd name="T49" fmla="*/ 0 h 1383"/>
                <a:gd name="T50" fmla="*/ 13 w 1176"/>
                <a:gd name="T51" fmla="*/ 0 h 1383"/>
                <a:gd name="T52" fmla="*/ 15 w 1176"/>
                <a:gd name="T53" fmla="*/ 0 h 1383"/>
                <a:gd name="T54" fmla="*/ 16 w 1176"/>
                <a:gd name="T55" fmla="*/ 0 h 1383"/>
                <a:gd name="T56" fmla="*/ 17 w 1176"/>
                <a:gd name="T57" fmla="*/ 0 h 1383"/>
                <a:gd name="T58" fmla="*/ 17 w 1176"/>
                <a:gd name="T59" fmla="*/ 0 h 1383"/>
                <a:gd name="T60" fmla="*/ 18 w 1176"/>
                <a:gd name="T61" fmla="*/ 0 h 1383"/>
                <a:gd name="T62" fmla="*/ 18 w 1176"/>
                <a:gd name="T63" fmla="*/ 0 h 1383"/>
                <a:gd name="T64" fmla="*/ 19 w 1176"/>
                <a:gd name="T65" fmla="*/ 0 h 1383"/>
                <a:gd name="T66" fmla="*/ 19 w 1176"/>
                <a:gd name="T67" fmla="*/ 0 h 1383"/>
                <a:gd name="T68" fmla="*/ 17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7">
              <a:extLst>
                <a:ext uri="{FF2B5EF4-FFF2-40B4-BE49-F238E27FC236}">
                  <a16:creationId xmlns:a16="http://schemas.microsoft.com/office/drawing/2014/main" id="{36E4AB01-C51C-EB97-2F9B-C3FB74C57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15 w 1011"/>
                <a:gd name="T1" fmla="*/ 0 h 1223"/>
                <a:gd name="T2" fmla="*/ 15 w 1011"/>
                <a:gd name="T3" fmla="*/ 0 h 1223"/>
                <a:gd name="T4" fmla="*/ 15 w 1011"/>
                <a:gd name="T5" fmla="*/ 0 h 1223"/>
                <a:gd name="T6" fmla="*/ 14 w 1011"/>
                <a:gd name="T7" fmla="*/ 0 h 1223"/>
                <a:gd name="T8" fmla="*/ 14 w 1011"/>
                <a:gd name="T9" fmla="*/ 0 h 1223"/>
                <a:gd name="T10" fmla="*/ 13 w 1011"/>
                <a:gd name="T11" fmla="*/ 0 h 1223"/>
                <a:gd name="T12" fmla="*/ 12 w 1011"/>
                <a:gd name="T13" fmla="*/ 0 h 1223"/>
                <a:gd name="T14" fmla="*/ 12 w 1011"/>
                <a:gd name="T15" fmla="*/ 0 h 1223"/>
                <a:gd name="T16" fmla="*/ 11 w 1011"/>
                <a:gd name="T17" fmla="*/ 0 h 1223"/>
                <a:gd name="T18" fmla="*/ 10 w 1011"/>
                <a:gd name="T19" fmla="*/ 0 h 1223"/>
                <a:gd name="T20" fmla="*/ 9 w 1011"/>
                <a:gd name="T21" fmla="*/ 0 h 1223"/>
                <a:gd name="T22" fmla="*/ 7 w 1011"/>
                <a:gd name="T23" fmla="*/ 0 h 1223"/>
                <a:gd name="T24" fmla="*/ 6 w 1011"/>
                <a:gd name="T25" fmla="*/ 0 h 1223"/>
                <a:gd name="T26" fmla="*/ 5 w 1011"/>
                <a:gd name="T27" fmla="*/ 0 h 1223"/>
                <a:gd name="T28" fmla="*/ 3 w 1011"/>
                <a:gd name="T29" fmla="*/ 0 h 1223"/>
                <a:gd name="T30" fmla="*/ 2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2 w 1011"/>
                <a:gd name="T37" fmla="*/ 0 h 1223"/>
                <a:gd name="T38" fmla="*/ 4 w 1011"/>
                <a:gd name="T39" fmla="*/ 0 h 1223"/>
                <a:gd name="T40" fmla="*/ 5 w 1011"/>
                <a:gd name="T41" fmla="*/ 0 h 1223"/>
                <a:gd name="T42" fmla="*/ 7 w 1011"/>
                <a:gd name="T43" fmla="*/ 0 h 1223"/>
                <a:gd name="T44" fmla="*/ 8 w 1011"/>
                <a:gd name="T45" fmla="*/ 0 h 1223"/>
                <a:gd name="T46" fmla="*/ 9 w 1011"/>
                <a:gd name="T47" fmla="*/ 0 h 1223"/>
                <a:gd name="T48" fmla="*/ 11 w 1011"/>
                <a:gd name="T49" fmla="*/ 0 h 1223"/>
                <a:gd name="T50" fmla="*/ 12 w 1011"/>
                <a:gd name="T51" fmla="*/ 0 h 1223"/>
                <a:gd name="T52" fmla="*/ 13 w 1011"/>
                <a:gd name="T53" fmla="*/ 0 h 1223"/>
                <a:gd name="T54" fmla="*/ 14 w 1011"/>
                <a:gd name="T55" fmla="*/ 0 h 1223"/>
                <a:gd name="T56" fmla="*/ 14 w 1011"/>
                <a:gd name="T57" fmla="*/ 0 h 1223"/>
                <a:gd name="T58" fmla="*/ 15 w 1011"/>
                <a:gd name="T59" fmla="*/ 0 h 1223"/>
                <a:gd name="T60" fmla="*/ 16 w 1011"/>
                <a:gd name="T61" fmla="*/ 0 h 1223"/>
                <a:gd name="T62" fmla="*/ 16 w 1011"/>
                <a:gd name="T63" fmla="*/ 0 h 1223"/>
                <a:gd name="T64" fmla="*/ 16 w 1011"/>
                <a:gd name="T65" fmla="*/ 0 h 1223"/>
                <a:gd name="T66" fmla="*/ 16 w 1011"/>
                <a:gd name="T67" fmla="*/ 0 h 1223"/>
                <a:gd name="T68" fmla="*/ 15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7" name="Group 28">
              <a:extLst>
                <a:ext uri="{FF2B5EF4-FFF2-40B4-BE49-F238E27FC236}">
                  <a16:creationId xmlns:a16="http://schemas.microsoft.com/office/drawing/2014/main" id="{451F722A-96B2-F202-F3D6-B65F92D55BB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098" name="Picture 29" descr="POINTSTA">
                <a:extLst>
                  <a:ext uri="{FF2B5EF4-FFF2-40B4-BE49-F238E27FC236}">
                    <a16:creationId xmlns:a16="http://schemas.microsoft.com/office/drawing/2014/main" id="{82558FCD-681E-418E-9141-1269B54FF3F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9" name="Picture 30" descr="POINTSTA">
                <a:extLst>
                  <a:ext uri="{FF2B5EF4-FFF2-40B4-BE49-F238E27FC236}">
                    <a16:creationId xmlns:a16="http://schemas.microsoft.com/office/drawing/2014/main" id="{C240DF58-1B46-6600-F227-6E48EFB6D931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0" name="Picture 31" descr="POINTSTA">
                <a:extLst>
                  <a:ext uri="{FF2B5EF4-FFF2-40B4-BE49-F238E27FC236}">
                    <a16:creationId xmlns:a16="http://schemas.microsoft.com/office/drawing/2014/main" id="{EB4F110E-6DFA-5A98-4F2C-D9A09561141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1" name="Picture 32" descr="POINTSTA">
                <a:extLst>
                  <a:ext uri="{FF2B5EF4-FFF2-40B4-BE49-F238E27FC236}">
                    <a16:creationId xmlns:a16="http://schemas.microsoft.com/office/drawing/2014/main" id="{690B6426-C115-91C8-89B0-9B360C5BF1D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2" name="Picture 33" descr="POINTSTA">
                <a:extLst>
                  <a:ext uri="{FF2B5EF4-FFF2-40B4-BE49-F238E27FC236}">
                    <a16:creationId xmlns:a16="http://schemas.microsoft.com/office/drawing/2014/main" id="{D0FDC286-1609-9E94-16A4-C9CA06C84C4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3" name="Picture 34" descr="POINTSTA">
                <a:extLst>
                  <a:ext uri="{FF2B5EF4-FFF2-40B4-BE49-F238E27FC236}">
                    <a16:creationId xmlns:a16="http://schemas.microsoft.com/office/drawing/2014/main" id="{722A3DE2-CF90-4778-ED4B-7918823F472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4" name="Picture 35" descr="POINTSTA">
                <a:extLst>
                  <a:ext uri="{FF2B5EF4-FFF2-40B4-BE49-F238E27FC236}">
                    <a16:creationId xmlns:a16="http://schemas.microsoft.com/office/drawing/2014/main" id="{5F6EE360-1FA7-9908-1AC4-C2916D5227A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5" name="Picture 36" descr="POINTSTA">
                <a:extLst>
                  <a:ext uri="{FF2B5EF4-FFF2-40B4-BE49-F238E27FC236}">
                    <a16:creationId xmlns:a16="http://schemas.microsoft.com/office/drawing/2014/main" id="{F8E770B0-5E0D-9525-02D9-C59CF7D1825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6" name="Picture 37" descr="POINTSTA">
                <a:extLst>
                  <a:ext uri="{FF2B5EF4-FFF2-40B4-BE49-F238E27FC236}">
                    <a16:creationId xmlns:a16="http://schemas.microsoft.com/office/drawing/2014/main" id="{054BC977-FDF9-FE69-8931-001C30CD5C9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6" name="Picture 38" descr="20070910141832536">
            <a:extLst>
              <a:ext uri="{FF2B5EF4-FFF2-40B4-BE49-F238E27FC236}">
                <a16:creationId xmlns:a16="http://schemas.microsoft.com/office/drawing/2014/main" id="{B18D6362-0DCE-E807-DE62-8F7C2396A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38825" y="5153025"/>
            <a:ext cx="8191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9" descr="20070910141832536">
            <a:extLst>
              <a:ext uri="{FF2B5EF4-FFF2-40B4-BE49-F238E27FC236}">
                <a16:creationId xmlns:a16="http://schemas.microsoft.com/office/drawing/2014/main" id="{1A7F36A5-44E3-F65D-31D1-D4D04684F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5000" y="-838200"/>
            <a:ext cx="8191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0" descr="20070910141832536">
            <a:extLst>
              <a:ext uri="{FF2B5EF4-FFF2-40B4-BE49-F238E27FC236}">
                <a16:creationId xmlns:a16="http://schemas.microsoft.com/office/drawing/2014/main" id="{25BAA032-D44F-0040-2648-0A8A988DE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2286000"/>
            <a:ext cx="457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1" descr="20070910141832536">
            <a:extLst>
              <a:ext uri="{FF2B5EF4-FFF2-40B4-BE49-F238E27FC236}">
                <a16:creationId xmlns:a16="http://schemas.microsoft.com/office/drawing/2014/main" id="{EA98D728-E4EC-66C5-897D-B0FA058F5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457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x53122380[1]">
            <a:extLst>
              <a:ext uri="{FF2B5EF4-FFF2-40B4-BE49-F238E27FC236}">
                <a16:creationId xmlns:a16="http://schemas.microsoft.com/office/drawing/2014/main" id="{C20DB1FF-B1BF-C204-1EEE-B1D22E5EB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1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x53122380[1]">
            <a:extLst>
              <a:ext uri="{FF2B5EF4-FFF2-40B4-BE49-F238E27FC236}">
                <a16:creationId xmlns:a16="http://schemas.microsoft.com/office/drawing/2014/main" id="{9082B566-89DC-C840-530A-E39A8A5D7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x53122380[1]">
            <a:extLst>
              <a:ext uri="{FF2B5EF4-FFF2-40B4-BE49-F238E27FC236}">
                <a16:creationId xmlns:a16="http://schemas.microsoft.com/office/drawing/2014/main" id="{BA4CF89F-4A05-CFEE-D4DB-C8982405A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766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8" descr="x53122380[1]">
            <a:extLst>
              <a:ext uri="{FF2B5EF4-FFF2-40B4-BE49-F238E27FC236}">
                <a16:creationId xmlns:a16="http://schemas.microsoft.com/office/drawing/2014/main" id="{368A4068-979D-69C5-99FC-606B5D45E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38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46" descr="5">
            <a:extLst>
              <a:ext uri="{FF2B5EF4-FFF2-40B4-BE49-F238E27FC236}">
                <a16:creationId xmlns:a16="http://schemas.microsoft.com/office/drawing/2014/main" id="{6A4C9FAF-92A0-7DDC-B95F-2C64251AB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72001"/>
            <a:ext cx="1751013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7" descr="5">
            <a:extLst>
              <a:ext uri="{FF2B5EF4-FFF2-40B4-BE49-F238E27FC236}">
                <a16:creationId xmlns:a16="http://schemas.microsoft.com/office/drawing/2014/main" id="{77A01590-5EC5-15EF-0694-430068936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20201" y="-379413"/>
            <a:ext cx="185737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5" name="WordArt 53">
            <a:extLst>
              <a:ext uri="{FF2B5EF4-FFF2-40B4-BE49-F238E27FC236}">
                <a16:creationId xmlns:a16="http://schemas.microsoft.com/office/drawing/2014/main" id="{0133AC2D-614B-9348-E913-EAC4299B1C7E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928812" y="2680569"/>
            <a:ext cx="8084561" cy="21590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KẾT THÚC.</a:t>
            </a:r>
          </a:p>
          <a:p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10360-C2FA-869D-575E-1EC3D590E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6E2E1733-10E9-3595-0351-636FB04BA09C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1524001" y="1"/>
            <a:ext cx="1800225" cy="1565275"/>
            <a:chOff x="0" y="0"/>
            <a:chExt cx="1200" cy="1289"/>
          </a:xfrm>
        </p:grpSpPr>
        <p:sp>
          <p:nvSpPr>
            <p:cNvPr id="3107" name="Freeform 3">
              <a:extLst>
                <a:ext uri="{FF2B5EF4-FFF2-40B4-BE49-F238E27FC236}">
                  <a16:creationId xmlns:a16="http://schemas.microsoft.com/office/drawing/2014/main" id="{AF05910E-2422-AF4E-10D8-68E1554E2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1 h 1572"/>
                <a:gd name="T2" fmla="*/ 3 w 1337"/>
                <a:gd name="T3" fmla="*/ 1 h 1572"/>
                <a:gd name="T4" fmla="*/ 5 w 1337"/>
                <a:gd name="T5" fmla="*/ 1 h 1572"/>
                <a:gd name="T6" fmla="*/ 7 w 1337"/>
                <a:gd name="T7" fmla="*/ 1 h 1572"/>
                <a:gd name="T8" fmla="*/ 9 w 1337"/>
                <a:gd name="T9" fmla="*/ 1 h 1572"/>
                <a:gd name="T10" fmla="*/ 10 w 1337"/>
                <a:gd name="T11" fmla="*/ 1 h 1572"/>
                <a:gd name="T12" fmla="*/ 12 w 1337"/>
                <a:gd name="T13" fmla="*/ 0 h 1572"/>
                <a:gd name="T14" fmla="*/ 14 w 1337"/>
                <a:gd name="T15" fmla="*/ 0 h 1572"/>
                <a:gd name="T16" fmla="*/ 15 w 1337"/>
                <a:gd name="T17" fmla="*/ 0 h 1572"/>
                <a:gd name="T18" fmla="*/ 17 w 1337"/>
                <a:gd name="T19" fmla="*/ 0 h 1572"/>
                <a:gd name="T20" fmla="*/ 18 w 1337"/>
                <a:gd name="T21" fmla="*/ 0 h 1572"/>
                <a:gd name="T22" fmla="*/ 19 w 1337"/>
                <a:gd name="T23" fmla="*/ 0 h 1572"/>
                <a:gd name="T24" fmla="*/ 20 w 1337"/>
                <a:gd name="T25" fmla="*/ 0 h 1572"/>
                <a:gd name="T26" fmla="*/ 20 w 1337"/>
                <a:gd name="T27" fmla="*/ 0 h 1572"/>
                <a:gd name="T28" fmla="*/ 21 w 1337"/>
                <a:gd name="T29" fmla="*/ 0 h 1572"/>
                <a:gd name="T30" fmla="*/ 21 w 1337"/>
                <a:gd name="T31" fmla="*/ 0 h 1572"/>
                <a:gd name="T32" fmla="*/ 21 w 1337"/>
                <a:gd name="T33" fmla="*/ 0 h 1572"/>
                <a:gd name="T34" fmla="*/ 20 w 1337"/>
                <a:gd name="T35" fmla="*/ 0 h 1572"/>
                <a:gd name="T36" fmla="*/ 20 w 1337"/>
                <a:gd name="T37" fmla="*/ 0 h 1572"/>
                <a:gd name="T38" fmla="*/ 20 w 1337"/>
                <a:gd name="T39" fmla="*/ 0 h 1572"/>
                <a:gd name="T40" fmla="*/ 19 w 1337"/>
                <a:gd name="T41" fmla="*/ 0 h 1572"/>
                <a:gd name="T42" fmla="*/ 18 w 1337"/>
                <a:gd name="T43" fmla="*/ 0 h 1572"/>
                <a:gd name="T44" fmla="*/ 18 w 1337"/>
                <a:gd name="T45" fmla="*/ 0 h 1572"/>
                <a:gd name="T46" fmla="*/ 17 w 1337"/>
                <a:gd name="T47" fmla="*/ 0 h 1572"/>
                <a:gd name="T48" fmla="*/ 16 w 1337"/>
                <a:gd name="T49" fmla="*/ 0 h 1572"/>
                <a:gd name="T50" fmla="*/ 14 w 1337"/>
                <a:gd name="T51" fmla="*/ 0 h 1572"/>
                <a:gd name="T52" fmla="*/ 13 w 1337"/>
                <a:gd name="T53" fmla="*/ 0 h 1572"/>
                <a:gd name="T54" fmla="*/ 11 w 1337"/>
                <a:gd name="T55" fmla="*/ 0 h 1572"/>
                <a:gd name="T56" fmla="*/ 10 w 1337"/>
                <a:gd name="T57" fmla="*/ 0 h 1572"/>
                <a:gd name="T58" fmla="*/ 8 w 1337"/>
                <a:gd name="T59" fmla="*/ 0 h 1572"/>
                <a:gd name="T60" fmla="*/ 6 w 1337"/>
                <a:gd name="T61" fmla="*/ 1 h 1572"/>
                <a:gd name="T62" fmla="*/ 4 w 1337"/>
                <a:gd name="T63" fmla="*/ 1 h 1572"/>
                <a:gd name="T64" fmla="*/ 2 w 1337"/>
                <a:gd name="T65" fmla="*/ 1 h 1572"/>
                <a:gd name="T66" fmla="*/ 0 w 1337"/>
                <a:gd name="T67" fmla="*/ 1 h 1572"/>
                <a:gd name="T68" fmla="*/ 0 w 1337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">
              <a:extLst>
                <a:ext uri="{FF2B5EF4-FFF2-40B4-BE49-F238E27FC236}">
                  <a16:creationId xmlns:a16="http://schemas.microsoft.com/office/drawing/2014/main" id="{504D3C81-16FC-3A7F-6E28-BF30821EF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17 w 1176"/>
                <a:gd name="T1" fmla="*/ 0 h 1382"/>
                <a:gd name="T2" fmla="*/ 17 w 1176"/>
                <a:gd name="T3" fmla="*/ 0 h 1382"/>
                <a:gd name="T4" fmla="*/ 17 w 1176"/>
                <a:gd name="T5" fmla="*/ 0 h 1382"/>
                <a:gd name="T6" fmla="*/ 17 w 1176"/>
                <a:gd name="T7" fmla="*/ 0 h 1382"/>
                <a:gd name="T8" fmla="*/ 16 w 1176"/>
                <a:gd name="T9" fmla="*/ 0 h 1382"/>
                <a:gd name="T10" fmla="*/ 15 w 1176"/>
                <a:gd name="T11" fmla="*/ 0 h 1382"/>
                <a:gd name="T12" fmla="*/ 15 w 1176"/>
                <a:gd name="T13" fmla="*/ 0 h 1382"/>
                <a:gd name="T14" fmla="*/ 14 w 1176"/>
                <a:gd name="T15" fmla="*/ 0 h 1382"/>
                <a:gd name="T16" fmla="*/ 12 w 1176"/>
                <a:gd name="T17" fmla="*/ 0 h 1382"/>
                <a:gd name="T18" fmla="*/ 11 w 1176"/>
                <a:gd name="T19" fmla="*/ 0 h 1382"/>
                <a:gd name="T20" fmla="*/ 10 w 1176"/>
                <a:gd name="T21" fmla="*/ 0 h 1382"/>
                <a:gd name="T22" fmla="*/ 9 w 1176"/>
                <a:gd name="T23" fmla="*/ 0 h 1382"/>
                <a:gd name="T24" fmla="*/ 7 w 1176"/>
                <a:gd name="T25" fmla="*/ 0 h 1382"/>
                <a:gd name="T26" fmla="*/ 6 w 1176"/>
                <a:gd name="T27" fmla="*/ 0 h 1382"/>
                <a:gd name="T28" fmla="*/ 4 w 1176"/>
                <a:gd name="T29" fmla="*/ 0 h 1382"/>
                <a:gd name="T30" fmla="*/ 2 w 1176"/>
                <a:gd name="T31" fmla="*/ 0 h 1382"/>
                <a:gd name="T32" fmla="*/ 0 w 1176"/>
                <a:gd name="T33" fmla="*/ 0 h 1382"/>
                <a:gd name="T34" fmla="*/ 0 w 1176"/>
                <a:gd name="T35" fmla="*/ 1 h 1382"/>
                <a:gd name="T36" fmla="*/ 2 w 1176"/>
                <a:gd name="T37" fmla="*/ 1 h 1382"/>
                <a:gd name="T38" fmla="*/ 4 w 1176"/>
                <a:gd name="T39" fmla="*/ 0 h 1382"/>
                <a:gd name="T40" fmla="*/ 6 w 1176"/>
                <a:gd name="T41" fmla="*/ 0 h 1382"/>
                <a:gd name="T42" fmla="*/ 8 w 1176"/>
                <a:gd name="T43" fmla="*/ 0 h 1382"/>
                <a:gd name="T44" fmla="*/ 9 w 1176"/>
                <a:gd name="T45" fmla="*/ 0 h 1382"/>
                <a:gd name="T46" fmla="*/ 11 w 1176"/>
                <a:gd name="T47" fmla="*/ 0 h 1382"/>
                <a:gd name="T48" fmla="*/ 12 w 1176"/>
                <a:gd name="T49" fmla="*/ 0 h 1382"/>
                <a:gd name="T50" fmla="*/ 13 w 1176"/>
                <a:gd name="T51" fmla="*/ 0 h 1382"/>
                <a:gd name="T52" fmla="*/ 15 w 1176"/>
                <a:gd name="T53" fmla="*/ 0 h 1382"/>
                <a:gd name="T54" fmla="*/ 16 w 1176"/>
                <a:gd name="T55" fmla="*/ 0 h 1382"/>
                <a:gd name="T56" fmla="*/ 17 w 1176"/>
                <a:gd name="T57" fmla="*/ 0 h 1382"/>
                <a:gd name="T58" fmla="*/ 17 w 1176"/>
                <a:gd name="T59" fmla="*/ 0 h 1382"/>
                <a:gd name="T60" fmla="*/ 18 w 1176"/>
                <a:gd name="T61" fmla="*/ 0 h 1382"/>
                <a:gd name="T62" fmla="*/ 18 w 1176"/>
                <a:gd name="T63" fmla="*/ 0 h 1382"/>
                <a:gd name="T64" fmla="*/ 19 w 1176"/>
                <a:gd name="T65" fmla="*/ 0 h 1382"/>
                <a:gd name="T66" fmla="*/ 19 w 1176"/>
                <a:gd name="T67" fmla="*/ 0 h 1382"/>
                <a:gd name="T68" fmla="*/ 17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5">
              <a:extLst>
                <a:ext uri="{FF2B5EF4-FFF2-40B4-BE49-F238E27FC236}">
                  <a16:creationId xmlns:a16="http://schemas.microsoft.com/office/drawing/2014/main" id="{C9A56A02-7745-11F1-82F4-97F0F84EE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15 w 1014"/>
                <a:gd name="T1" fmla="*/ 0 h 1193"/>
                <a:gd name="T2" fmla="*/ 15 w 1014"/>
                <a:gd name="T3" fmla="*/ 0 h 1193"/>
                <a:gd name="T4" fmla="*/ 15 w 1014"/>
                <a:gd name="T5" fmla="*/ 0 h 1193"/>
                <a:gd name="T6" fmla="*/ 14 w 1014"/>
                <a:gd name="T7" fmla="*/ 0 h 1193"/>
                <a:gd name="T8" fmla="*/ 14 w 1014"/>
                <a:gd name="T9" fmla="*/ 0 h 1193"/>
                <a:gd name="T10" fmla="*/ 13 w 1014"/>
                <a:gd name="T11" fmla="*/ 0 h 1193"/>
                <a:gd name="T12" fmla="*/ 12 w 1014"/>
                <a:gd name="T13" fmla="*/ 0 h 1193"/>
                <a:gd name="T14" fmla="*/ 12 w 1014"/>
                <a:gd name="T15" fmla="*/ 0 h 1193"/>
                <a:gd name="T16" fmla="*/ 11 w 1014"/>
                <a:gd name="T17" fmla="*/ 0 h 1193"/>
                <a:gd name="T18" fmla="*/ 10 w 1014"/>
                <a:gd name="T19" fmla="*/ 0 h 1193"/>
                <a:gd name="T20" fmla="*/ 9 w 1014"/>
                <a:gd name="T21" fmla="*/ 0 h 1193"/>
                <a:gd name="T22" fmla="*/ 7 w 1014"/>
                <a:gd name="T23" fmla="*/ 0 h 1193"/>
                <a:gd name="T24" fmla="*/ 6 w 1014"/>
                <a:gd name="T25" fmla="*/ 0 h 1193"/>
                <a:gd name="T26" fmla="*/ 5 w 1014"/>
                <a:gd name="T27" fmla="*/ 0 h 1193"/>
                <a:gd name="T28" fmla="*/ 3 w 1014"/>
                <a:gd name="T29" fmla="*/ 0 h 1193"/>
                <a:gd name="T30" fmla="*/ 2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2 w 1014"/>
                <a:gd name="T37" fmla="*/ 0 h 1193"/>
                <a:gd name="T38" fmla="*/ 4 w 1014"/>
                <a:gd name="T39" fmla="*/ 0 h 1193"/>
                <a:gd name="T40" fmla="*/ 5 w 1014"/>
                <a:gd name="T41" fmla="*/ 0 h 1193"/>
                <a:gd name="T42" fmla="*/ 7 w 1014"/>
                <a:gd name="T43" fmla="*/ 0 h 1193"/>
                <a:gd name="T44" fmla="*/ 8 w 1014"/>
                <a:gd name="T45" fmla="*/ 0 h 1193"/>
                <a:gd name="T46" fmla="*/ 9 w 1014"/>
                <a:gd name="T47" fmla="*/ 0 h 1193"/>
                <a:gd name="T48" fmla="*/ 11 w 1014"/>
                <a:gd name="T49" fmla="*/ 0 h 1193"/>
                <a:gd name="T50" fmla="*/ 12 w 1014"/>
                <a:gd name="T51" fmla="*/ 0 h 1193"/>
                <a:gd name="T52" fmla="*/ 13 w 1014"/>
                <a:gd name="T53" fmla="*/ 0 h 1193"/>
                <a:gd name="T54" fmla="*/ 14 w 1014"/>
                <a:gd name="T55" fmla="*/ 0 h 1193"/>
                <a:gd name="T56" fmla="*/ 14 w 1014"/>
                <a:gd name="T57" fmla="*/ 0 h 1193"/>
                <a:gd name="T58" fmla="*/ 15 w 1014"/>
                <a:gd name="T59" fmla="*/ 0 h 1193"/>
                <a:gd name="T60" fmla="*/ 16 w 1014"/>
                <a:gd name="T61" fmla="*/ 0 h 1193"/>
                <a:gd name="T62" fmla="*/ 16 w 1014"/>
                <a:gd name="T63" fmla="*/ 0 h 1193"/>
                <a:gd name="T64" fmla="*/ 16 w 1014"/>
                <a:gd name="T65" fmla="*/ 0 h 1193"/>
                <a:gd name="T66" fmla="*/ 16 w 1014"/>
                <a:gd name="T67" fmla="*/ 0 h 1193"/>
                <a:gd name="T68" fmla="*/ 15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6">
              <a:extLst>
                <a:ext uri="{FF2B5EF4-FFF2-40B4-BE49-F238E27FC236}">
                  <a16:creationId xmlns:a16="http://schemas.microsoft.com/office/drawing/2014/main" id="{82C9C45A-BB87-FD5B-FD69-61003D3AC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15 w 1272"/>
                <a:gd name="T1" fmla="*/ 0 h 1495"/>
                <a:gd name="T2" fmla="*/ 15 w 1272"/>
                <a:gd name="T3" fmla="*/ 0 h 1495"/>
                <a:gd name="T4" fmla="*/ 15 w 1272"/>
                <a:gd name="T5" fmla="*/ 0 h 1495"/>
                <a:gd name="T6" fmla="*/ 14 w 1272"/>
                <a:gd name="T7" fmla="*/ 0 h 1495"/>
                <a:gd name="T8" fmla="*/ 14 w 1272"/>
                <a:gd name="T9" fmla="*/ 0 h 1495"/>
                <a:gd name="T10" fmla="*/ 13 w 1272"/>
                <a:gd name="T11" fmla="*/ 0 h 1495"/>
                <a:gd name="T12" fmla="*/ 12 w 1272"/>
                <a:gd name="T13" fmla="*/ 0 h 1495"/>
                <a:gd name="T14" fmla="*/ 11 w 1272"/>
                <a:gd name="T15" fmla="*/ 0 h 1495"/>
                <a:gd name="T16" fmla="*/ 10 w 1272"/>
                <a:gd name="T17" fmla="*/ 0 h 1495"/>
                <a:gd name="T18" fmla="*/ 9 w 1272"/>
                <a:gd name="T19" fmla="*/ 0 h 1495"/>
                <a:gd name="T20" fmla="*/ 8 w 1272"/>
                <a:gd name="T21" fmla="*/ 0 h 1495"/>
                <a:gd name="T22" fmla="*/ 7 w 1272"/>
                <a:gd name="T23" fmla="*/ 0 h 1495"/>
                <a:gd name="T24" fmla="*/ 6 w 1272"/>
                <a:gd name="T25" fmla="*/ 0 h 1495"/>
                <a:gd name="T26" fmla="*/ 4 w 1272"/>
                <a:gd name="T27" fmla="*/ 0 h 1495"/>
                <a:gd name="T28" fmla="*/ 3 w 1272"/>
                <a:gd name="T29" fmla="*/ 0 h 1495"/>
                <a:gd name="T30" fmla="*/ 1 w 1272"/>
                <a:gd name="T31" fmla="*/ 0 h 1495"/>
                <a:gd name="T32" fmla="*/ 0 w 1272"/>
                <a:gd name="T33" fmla="*/ 0 h 1495"/>
                <a:gd name="T34" fmla="*/ 0 w 1272"/>
                <a:gd name="T35" fmla="*/ 1 h 1495"/>
                <a:gd name="T36" fmla="*/ 2 w 1272"/>
                <a:gd name="T37" fmla="*/ 1 h 1495"/>
                <a:gd name="T38" fmla="*/ 3 w 1272"/>
                <a:gd name="T39" fmla="*/ 1 h 1495"/>
                <a:gd name="T40" fmla="*/ 5 w 1272"/>
                <a:gd name="T41" fmla="*/ 1 h 1495"/>
                <a:gd name="T42" fmla="*/ 7 w 1272"/>
                <a:gd name="T43" fmla="*/ 1 h 1495"/>
                <a:gd name="T44" fmla="*/ 9 w 1272"/>
                <a:gd name="T45" fmla="*/ 0 h 1495"/>
                <a:gd name="T46" fmla="*/ 11 w 1272"/>
                <a:gd name="T47" fmla="*/ 0 h 1495"/>
                <a:gd name="T48" fmla="*/ 12 w 1272"/>
                <a:gd name="T49" fmla="*/ 0 h 1495"/>
                <a:gd name="T50" fmla="*/ 14 w 1272"/>
                <a:gd name="T51" fmla="*/ 0 h 1495"/>
                <a:gd name="T52" fmla="*/ 15 w 1272"/>
                <a:gd name="T53" fmla="*/ 0 h 1495"/>
                <a:gd name="T54" fmla="*/ 16 w 1272"/>
                <a:gd name="T55" fmla="*/ 0 h 1495"/>
                <a:gd name="T56" fmla="*/ 17 w 1272"/>
                <a:gd name="T57" fmla="*/ 0 h 1495"/>
                <a:gd name="T58" fmla="*/ 18 w 1272"/>
                <a:gd name="T59" fmla="*/ 0 h 1495"/>
                <a:gd name="T60" fmla="*/ 18 w 1272"/>
                <a:gd name="T61" fmla="*/ 0 h 1495"/>
                <a:gd name="T62" fmla="*/ 19 w 1272"/>
                <a:gd name="T63" fmla="*/ 0 h 1495"/>
                <a:gd name="T64" fmla="*/ 19 w 1272"/>
                <a:gd name="T65" fmla="*/ 0 h 1495"/>
                <a:gd name="T66" fmla="*/ 19 w 1272"/>
                <a:gd name="T67" fmla="*/ 0 h 1495"/>
                <a:gd name="T68" fmla="*/ 15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7">
              <a:extLst>
                <a:ext uri="{FF2B5EF4-FFF2-40B4-BE49-F238E27FC236}">
                  <a16:creationId xmlns:a16="http://schemas.microsoft.com/office/drawing/2014/main" id="{C048CD13-A25F-B0AF-4C4E-66E967D11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1 h 1572"/>
                <a:gd name="T2" fmla="*/ 3 w 1338"/>
                <a:gd name="T3" fmla="*/ 1 h 1572"/>
                <a:gd name="T4" fmla="*/ 5 w 1338"/>
                <a:gd name="T5" fmla="*/ 1 h 1572"/>
                <a:gd name="T6" fmla="*/ 7 w 1338"/>
                <a:gd name="T7" fmla="*/ 1 h 1572"/>
                <a:gd name="T8" fmla="*/ 9 w 1338"/>
                <a:gd name="T9" fmla="*/ 1 h 1572"/>
                <a:gd name="T10" fmla="*/ 10 w 1338"/>
                <a:gd name="T11" fmla="*/ 1 h 1572"/>
                <a:gd name="T12" fmla="*/ 12 w 1338"/>
                <a:gd name="T13" fmla="*/ 0 h 1572"/>
                <a:gd name="T14" fmla="*/ 14 w 1338"/>
                <a:gd name="T15" fmla="*/ 0 h 1572"/>
                <a:gd name="T16" fmla="*/ 15 w 1338"/>
                <a:gd name="T17" fmla="*/ 0 h 1572"/>
                <a:gd name="T18" fmla="*/ 17 w 1338"/>
                <a:gd name="T19" fmla="*/ 0 h 1572"/>
                <a:gd name="T20" fmla="*/ 18 w 1338"/>
                <a:gd name="T21" fmla="*/ 0 h 1572"/>
                <a:gd name="T22" fmla="*/ 19 w 1338"/>
                <a:gd name="T23" fmla="*/ 0 h 1572"/>
                <a:gd name="T24" fmla="*/ 20 w 1338"/>
                <a:gd name="T25" fmla="*/ 0 h 1572"/>
                <a:gd name="T26" fmla="*/ 20 w 1338"/>
                <a:gd name="T27" fmla="*/ 0 h 1572"/>
                <a:gd name="T28" fmla="*/ 21 w 1338"/>
                <a:gd name="T29" fmla="*/ 0 h 1572"/>
                <a:gd name="T30" fmla="*/ 21 w 1338"/>
                <a:gd name="T31" fmla="*/ 0 h 1572"/>
                <a:gd name="T32" fmla="*/ 21 w 1338"/>
                <a:gd name="T33" fmla="*/ 0 h 1572"/>
                <a:gd name="T34" fmla="*/ 20 w 1338"/>
                <a:gd name="T35" fmla="*/ 0 h 1572"/>
                <a:gd name="T36" fmla="*/ 20 w 1338"/>
                <a:gd name="T37" fmla="*/ 0 h 1572"/>
                <a:gd name="T38" fmla="*/ 20 w 1338"/>
                <a:gd name="T39" fmla="*/ 0 h 1572"/>
                <a:gd name="T40" fmla="*/ 19 w 1338"/>
                <a:gd name="T41" fmla="*/ 0 h 1572"/>
                <a:gd name="T42" fmla="*/ 18 w 1338"/>
                <a:gd name="T43" fmla="*/ 0 h 1572"/>
                <a:gd name="T44" fmla="*/ 18 w 1338"/>
                <a:gd name="T45" fmla="*/ 0 h 1572"/>
                <a:gd name="T46" fmla="*/ 17 w 1338"/>
                <a:gd name="T47" fmla="*/ 0 h 1572"/>
                <a:gd name="T48" fmla="*/ 16 w 1338"/>
                <a:gd name="T49" fmla="*/ 0 h 1572"/>
                <a:gd name="T50" fmla="*/ 14 w 1338"/>
                <a:gd name="T51" fmla="*/ 0 h 1572"/>
                <a:gd name="T52" fmla="*/ 13 w 1338"/>
                <a:gd name="T53" fmla="*/ 0 h 1572"/>
                <a:gd name="T54" fmla="*/ 11 w 1338"/>
                <a:gd name="T55" fmla="*/ 0 h 1572"/>
                <a:gd name="T56" fmla="*/ 10 w 1338"/>
                <a:gd name="T57" fmla="*/ 0 h 1572"/>
                <a:gd name="T58" fmla="*/ 8 w 1338"/>
                <a:gd name="T59" fmla="*/ 0 h 1572"/>
                <a:gd name="T60" fmla="*/ 6 w 1338"/>
                <a:gd name="T61" fmla="*/ 1 h 1572"/>
                <a:gd name="T62" fmla="*/ 4 w 1338"/>
                <a:gd name="T63" fmla="*/ 1 h 1572"/>
                <a:gd name="T64" fmla="*/ 3 w 1338"/>
                <a:gd name="T65" fmla="*/ 1 h 1572"/>
                <a:gd name="T66" fmla="*/ 0 w 1338"/>
                <a:gd name="T67" fmla="*/ 1 h 1572"/>
                <a:gd name="T68" fmla="*/ 0 w 1338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8">
              <a:extLst>
                <a:ext uri="{FF2B5EF4-FFF2-40B4-BE49-F238E27FC236}">
                  <a16:creationId xmlns:a16="http://schemas.microsoft.com/office/drawing/2014/main" id="{8CB8D511-FCD2-D815-24A3-1391CA388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17 w 1176"/>
                <a:gd name="T1" fmla="*/ 0 h 1383"/>
                <a:gd name="T2" fmla="*/ 17 w 1176"/>
                <a:gd name="T3" fmla="*/ 0 h 1383"/>
                <a:gd name="T4" fmla="*/ 17 w 1176"/>
                <a:gd name="T5" fmla="*/ 0 h 1383"/>
                <a:gd name="T6" fmla="*/ 17 w 1176"/>
                <a:gd name="T7" fmla="*/ 0 h 1383"/>
                <a:gd name="T8" fmla="*/ 16 w 1176"/>
                <a:gd name="T9" fmla="*/ 0 h 1383"/>
                <a:gd name="T10" fmla="*/ 15 w 1176"/>
                <a:gd name="T11" fmla="*/ 0 h 1383"/>
                <a:gd name="T12" fmla="*/ 15 w 1176"/>
                <a:gd name="T13" fmla="*/ 0 h 1383"/>
                <a:gd name="T14" fmla="*/ 14 w 1176"/>
                <a:gd name="T15" fmla="*/ 0 h 1383"/>
                <a:gd name="T16" fmla="*/ 12 w 1176"/>
                <a:gd name="T17" fmla="*/ 0 h 1383"/>
                <a:gd name="T18" fmla="*/ 11 w 1176"/>
                <a:gd name="T19" fmla="*/ 0 h 1383"/>
                <a:gd name="T20" fmla="*/ 10 w 1176"/>
                <a:gd name="T21" fmla="*/ 0 h 1383"/>
                <a:gd name="T22" fmla="*/ 9 w 1176"/>
                <a:gd name="T23" fmla="*/ 0 h 1383"/>
                <a:gd name="T24" fmla="*/ 7 w 1176"/>
                <a:gd name="T25" fmla="*/ 0 h 1383"/>
                <a:gd name="T26" fmla="*/ 6 w 1176"/>
                <a:gd name="T27" fmla="*/ 0 h 1383"/>
                <a:gd name="T28" fmla="*/ 4 w 1176"/>
                <a:gd name="T29" fmla="*/ 0 h 1383"/>
                <a:gd name="T30" fmla="*/ 2 w 1176"/>
                <a:gd name="T31" fmla="*/ 0 h 1383"/>
                <a:gd name="T32" fmla="*/ 0 w 1176"/>
                <a:gd name="T33" fmla="*/ 0 h 1383"/>
                <a:gd name="T34" fmla="*/ 0 w 1176"/>
                <a:gd name="T35" fmla="*/ 1 h 1383"/>
                <a:gd name="T36" fmla="*/ 2 w 1176"/>
                <a:gd name="T37" fmla="*/ 1 h 1383"/>
                <a:gd name="T38" fmla="*/ 4 w 1176"/>
                <a:gd name="T39" fmla="*/ 0 h 1383"/>
                <a:gd name="T40" fmla="*/ 6 w 1176"/>
                <a:gd name="T41" fmla="*/ 0 h 1383"/>
                <a:gd name="T42" fmla="*/ 8 w 1176"/>
                <a:gd name="T43" fmla="*/ 0 h 1383"/>
                <a:gd name="T44" fmla="*/ 9 w 1176"/>
                <a:gd name="T45" fmla="*/ 0 h 1383"/>
                <a:gd name="T46" fmla="*/ 11 w 1176"/>
                <a:gd name="T47" fmla="*/ 0 h 1383"/>
                <a:gd name="T48" fmla="*/ 12 w 1176"/>
                <a:gd name="T49" fmla="*/ 0 h 1383"/>
                <a:gd name="T50" fmla="*/ 13 w 1176"/>
                <a:gd name="T51" fmla="*/ 0 h 1383"/>
                <a:gd name="T52" fmla="*/ 15 w 1176"/>
                <a:gd name="T53" fmla="*/ 0 h 1383"/>
                <a:gd name="T54" fmla="*/ 16 w 1176"/>
                <a:gd name="T55" fmla="*/ 0 h 1383"/>
                <a:gd name="T56" fmla="*/ 17 w 1176"/>
                <a:gd name="T57" fmla="*/ 0 h 1383"/>
                <a:gd name="T58" fmla="*/ 17 w 1176"/>
                <a:gd name="T59" fmla="*/ 0 h 1383"/>
                <a:gd name="T60" fmla="*/ 18 w 1176"/>
                <a:gd name="T61" fmla="*/ 0 h 1383"/>
                <a:gd name="T62" fmla="*/ 18 w 1176"/>
                <a:gd name="T63" fmla="*/ 0 h 1383"/>
                <a:gd name="T64" fmla="*/ 19 w 1176"/>
                <a:gd name="T65" fmla="*/ 0 h 1383"/>
                <a:gd name="T66" fmla="*/ 19 w 1176"/>
                <a:gd name="T67" fmla="*/ 0 h 1383"/>
                <a:gd name="T68" fmla="*/ 17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9">
              <a:extLst>
                <a:ext uri="{FF2B5EF4-FFF2-40B4-BE49-F238E27FC236}">
                  <a16:creationId xmlns:a16="http://schemas.microsoft.com/office/drawing/2014/main" id="{476DC3EF-45A0-7BEB-5195-77BDE7D09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15 w 1011"/>
                <a:gd name="T1" fmla="*/ 0 h 1223"/>
                <a:gd name="T2" fmla="*/ 15 w 1011"/>
                <a:gd name="T3" fmla="*/ 0 h 1223"/>
                <a:gd name="T4" fmla="*/ 15 w 1011"/>
                <a:gd name="T5" fmla="*/ 0 h 1223"/>
                <a:gd name="T6" fmla="*/ 14 w 1011"/>
                <a:gd name="T7" fmla="*/ 0 h 1223"/>
                <a:gd name="T8" fmla="*/ 14 w 1011"/>
                <a:gd name="T9" fmla="*/ 0 h 1223"/>
                <a:gd name="T10" fmla="*/ 13 w 1011"/>
                <a:gd name="T11" fmla="*/ 0 h 1223"/>
                <a:gd name="T12" fmla="*/ 12 w 1011"/>
                <a:gd name="T13" fmla="*/ 0 h 1223"/>
                <a:gd name="T14" fmla="*/ 12 w 1011"/>
                <a:gd name="T15" fmla="*/ 0 h 1223"/>
                <a:gd name="T16" fmla="*/ 11 w 1011"/>
                <a:gd name="T17" fmla="*/ 0 h 1223"/>
                <a:gd name="T18" fmla="*/ 10 w 1011"/>
                <a:gd name="T19" fmla="*/ 0 h 1223"/>
                <a:gd name="T20" fmla="*/ 9 w 1011"/>
                <a:gd name="T21" fmla="*/ 0 h 1223"/>
                <a:gd name="T22" fmla="*/ 7 w 1011"/>
                <a:gd name="T23" fmla="*/ 0 h 1223"/>
                <a:gd name="T24" fmla="*/ 6 w 1011"/>
                <a:gd name="T25" fmla="*/ 0 h 1223"/>
                <a:gd name="T26" fmla="*/ 5 w 1011"/>
                <a:gd name="T27" fmla="*/ 0 h 1223"/>
                <a:gd name="T28" fmla="*/ 3 w 1011"/>
                <a:gd name="T29" fmla="*/ 0 h 1223"/>
                <a:gd name="T30" fmla="*/ 2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2 w 1011"/>
                <a:gd name="T37" fmla="*/ 0 h 1223"/>
                <a:gd name="T38" fmla="*/ 4 w 1011"/>
                <a:gd name="T39" fmla="*/ 0 h 1223"/>
                <a:gd name="T40" fmla="*/ 5 w 1011"/>
                <a:gd name="T41" fmla="*/ 0 h 1223"/>
                <a:gd name="T42" fmla="*/ 7 w 1011"/>
                <a:gd name="T43" fmla="*/ 0 h 1223"/>
                <a:gd name="T44" fmla="*/ 8 w 1011"/>
                <a:gd name="T45" fmla="*/ 0 h 1223"/>
                <a:gd name="T46" fmla="*/ 9 w 1011"/>
                <a:gd name="T47" fmla="*/ 0 h 1223"/>
                <a:gd name="T48" fmla="*/ 11 w 1011"/>
                <a:gd name="T49" fmla="*/ 0 h 1223"/>
                <a:gd name="T50" fmla="*/ 12 w 1011"/>
                <a:gd name="T51" fmla="*/ 0 h 1223"/>
                <a:gd name="T52" fmla="*/ 13 w 1011"/>
                <a:gd name="T53" fmla="*/ 0 h 1223"/>
                <a:gd name="T54" fmla="*/ 14 w 1011"/>
                <a:gd name="T55" fmla="*/ 0 h 1223"/>
                <a:gd name="T56" fmla="*/ 14 w 1011"/>
                <a:gd name="T57" fmla="*/ 0 h 1223"/>
                <a:gd name="T58" fmla="*/ 15 w 1011"/>
                <a:gd name="T59" fmla="*/ 0 h 1223"/>
                <a:gd name="T60" fmla="*/ 16 w 1011"/>
                <a:gd name="T61" fmla="*/ 0 h 1223"/>
                <a:gd name="T62" fmla="*/ 16 w 1011"/>
                <a:gd name="T63" fmla="*/ 0 h 1223"/>
                <a:gd name="T64" fmla="*/ 16 w 1011"/>
                <a:gd name="T65" fmla="*/ 0 h 1223"/>
                <a:gd name="T66" fmla="*/ 16 w 1011"/>
                <a:gd name="T67" fmla="*/ 0 h 1223"/>
                <a:gd name="T68" fmla="*/ 15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4" name="Group 10">
              <a:extLst>
                <a:ext uri="{FF2B5EF4-FFF2-40B4-BE49-F238E27FC236}">
                  <a16:creationId xmlns:a16="http://schemas.microsoft.com/office/drawing/2014/main" id="{315EF404-A0D2-7848-D018-B2C00864D18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115" name="Picture 11" descr="POINTSTA">
                <a:extLst>
                  <a:ext uri="{FF2B5EF4-FFF2-40B4-BE49-F238E27FC236}">
                    <a16:creationId xmlns:a16="http://schemas.microsoft.com/office/drawing/2014/main" id="{3675D9DD-6321-84E4-AD98-CB17790030C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6" name="Picture 12" descr="POINTSTA">
                <a:extLst>
                  <a:ext uri="{FF2B5EF4-FFF2-40B4-BE49-F238E27FC236}">
                    <a16:creationId xmlns:a16="http://schemas.microsoft.com/office/drawing/2014/main" id="{5E37FDBE-963D-C4E3-339F-C2E5B4C1EA6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7" name="Picture 13" descr="POINTSTA">
                <a:extLst>
                  <a:ext uri="{FF2B5EF4-FFF2-40B4-BE49-F238E27FC236}">
                    <a16:creationId xmlns:a16="http://schemas.microsoft.com/office/drawing/2014/main" id="{A5BEF87F-5588-4144-BFEA-08A3116B395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8" name="Picture 14" descr="POINTSTA">
                <a:extLst>
                  <a:ext uri="{FF2B5EF4-FFF2-40B4-BE49-F238E27FC236}">
                    <a16:creationId xmlns:a16="http://schemas.microsoft.com/office/drawing/2014/main" id="{CA2D96D8-4F80-81D9-B8F8-55359AFC68C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9" name="Picture 15" descr="POINTSTA">
                <a:extLst>
                  <a:ext uri="{FF2B5EF4-FFF2-40B4-BE49-F238E27FC236}">
                    <a16:creationId xmlns:a16="http://schemas.microsoft.com/office/drawing/2014/main" id="{8989B41D-D839-3761-186D-EE30C6076C8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" name="Picture 16" descr="POINTSTA">
                <a:extLst>
                  <a:ext uri="{FF2B5EF4-FFF2-40B4-BE49-F238E27FC236}">
                    <a16:creationId xmlns:a16="http://schemas.microsoft.com/office/drawing/2014/main" id="{4C768613-9D55-81E2-E3A9-168F2964F24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Picture 17" descr="POINTSTA">
                <a:extLst>
                  <a:ext uri="{FF2B5EF4-FFF2-40B4-BE49-F238E27FC236}">
                    <a16:creationId xmlns:a16="http://schemas.microsoft.com/office/drawing/2014/main" id="{E1643355-15E8-2D72-DC70-22AEB85539C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" name="Picture 18" descr="POINTSTA">
                <a:extLst>
                  <a:ext uri="{FF2B5EF4-FFF2-40B4-BE49-F238E27FC236}">
                    <a16:creationId xmlns:a16="http://schemas.microsoft.com/office/drawing/2014/main" id="{1AFD4C1B-2936-1E58-0DAD-9673F5CACFD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3" name="Picture 19" descr="POINTSTA">
                <a:extLst>
                  <a:ext uri="{FF2B5EF4-FFF2-40B4-BE49-F238E27FC236}">
                    <a16:creationId xmlns:a16="http://schemas.microsoft.com/office/drawing/2014/main" id="{0625ABA6-A6D9-4ACA-76B6-5C8EA979AAE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75" name="Group 20">
            <a:extLst>
              <a:ext uri="{FF2B5EF4-FFF2-40B4-BE49-F238E27FC236}">
                <a16:creationId xmlns:a16="http://schemas.microsoft.com/office/drawing/2014/main" id="{FC3B857A-4842-95D9-2077-4A8E1F006F13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8867776" y="5292726"/>
            <a:ext cx="1800225" cy="1565275"/>
            <a:chOff x="0" y="0"/>
            <a:chExt cx="1200" cy="1289"/>
          </a:xfrm>
        </p:grpSpPr>
        <p:sp>
          <p:nvSpPr>
            <p:cNvPr id="3090" name="Freeform 21">
              <a:extLst>
                <a:ext uri="{FF2B5EF4-FFF2-40B4-BE49-F238E27FC236}">
                  <a16:creationId xmlns:a16="http://schemas.microsoft.com/office/drawing/2014/main" id="{E602C6F5-6B6E-8A69-58A5-2E26DBAF2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1 h 1572"/>
                <a:gd name="T2" fmla="*/ 3 w 1337"/>
                <a:gd name="T3" fmla="*/ 1 h 1572"/>
                <a:gd name="T4" fmla="*/ 5 w 1337"/>
                <a:gd name="T5" fmla="*/ 1 h 1572"/>
                <a:gd name="T6" fmla="*/ 7 w 1337"/>
                <a:gd name="T7" fmla="*/ 1 h 1572"/>
                <a:gd name="T8" fmla="*/ 9 w 1337"/>
                <a:gd name="T9" fmla="*/ 1 h 1572"/>
                <a:gd name="T10" fmla="*/ 10 w 1337"/>
                <a:gd name="T11" fmla="*/ 1 h 1572"/>
                <a:gd name="T12" fmla="*/ 12 w 1337"/>
                <a:gd name="T13" fmla="*/ 0 h 1572"/>
                <a:gd name="T14" fmla="*/ 14 w 1337"/>
                <a:gd name="T15" fmla="*/ 0 h 1572"/>
                <a:gd name="T16" fmla="*/ 15 w 1337"/>
                <a:gd name="T17" fmla="*/ 0 h 1572"/>
                <a:gd name="T18" fmla="*/ 17 w 1337"/>
                <a:gd name="T19" fmla="*/ 0 h 1572"/>
                <a:gd name="T20" fmla="*/ 18 w 1337"/>
                <a:gd name="T21" fmla="*/ 0 h 1572"/>
                <a:gd name="T22" fmla="*/ 19 w 1337"/>
                <a:gd name="T23" fmla="*/ 0 h 1572"/>
                <a:gd name="T24" fmla="*/ 20 w 1337"/>
                <a:gd name="T25" fmla="*/ 0 h 1572"/>
                <a:gd name="T26" fmla="*/ 20 w 1337"/>
                <a:gd name="T27" fmla="*/ 0 h 1572"/>
                <a:gd name="T28" fmla="*/ 21 w 1337"/>
                <a:gd name="T29" fmla="*/ 0 h 1572"/>
                <a:gd name="T30" fmla="*/ 21 w 1337"/>
                <a:gd name="T31" fmla="*/ 0 h 1572"/>
                <a:gd name="T32" fmla="*/ 21 w 1337"/>
                <a:gd name="T33" fmla="*/ 0 h 1572"/>
                <a:gd name="T34" fmla="*/ 20 w 1337"/>
                <a:gd name="T35" fmla="*/ 0 h 1572"/>
                <a:gd name="T36" fmla="*/ 20 w 1337"/>
                <a:gd name="T37" fmla="*/ 0 h 1572"/>
                <a:gd name="T38" fmla="*/ 20 w 1337"/>
                <a:gd name="T39" fmla="*/ 0 h 1572"/>
                <a:gd name="T40" fmla="*/ 19 w 1337"/>
                <a:gd name="T41" fmla="*/ 0 h 1572"/>
                <a:gd name="T42" fmla="*/ 18 w 1337"/>
                <a:gd name="T43" fmla="*/ 0 h 1572"/>
                <a:gd name="T44" fmla="*/ 18 w 1337"/>
                <a:gd name="T45" fmla="*/ 0 h 1572"/>
                <a:gd name="T46" fmla="*/ 17 w 1337"/>
                <a:gd name="T47" fmla="*/ 0 h 1572"/>
                <a:gd name="T48" fmla="*/ 16 w 1337"/>
                <a:gd name="T49" fmla="*/ 0 h 1572"/>
                <a:gd name="T50" fmla="*/ 14 w 1337"/>
                <a:gd name="T51" fmla="*/ 0 h 1572"/>
                <a:gd name="T52" fmla="*/ 13 w 1337"/>
                <a:gd name="T53" fmla="*/ 0 h 1572"/>
                <a:gd name="T54" fmla="*/ 11 w 1337"/>
                <a:gd name="T55" fmla="*/ 0 h 1572"/>
                <a:gd name="T56" fmla="*/ 10 w 1337"/>
                <a:gd name="T57" fmla="*/ 0 h 1572"/>
                <a:gd name="T58" fmla="*/ 8 w 1337"/>
                <a:gd name="T59" fmla="*/ 0 h 1572"/>
                <a:gd name="T60" fmla="*/ 6 w 1337"/>
                <a:gd name="T61" fmla="*/ 1 h 1572"/>
                <a:gd name="T62" fmla="*/ 4 w 1337"/>
                <a:gd name="T63" fmla="*/ 1 h 1572"/>
                <a:gd name="T64" fmla="*/ 2 w 1337"/>
                <a:gd name="T65" fmla="*/ 1 h 1572"/>
                <a:gd name="T66" fmla="*/ 0 w 1337"/>
                <a:gd name="T67" fmla="*/ 1 h 1572"/>
                <a:gd name="T68" fmla="*/ 0 w 1337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2">
              <a:extLst>
                <a:ext uri="{FF2B5EF4-FFF2-40B4-BE49-F238E27FC236}">
                  <a16:creationId xmlns:a16="http://schemas.microsoft.com/office/drawing/2014/main" id="{8B477C64-B1BA-E8B2-2983-CCFF41368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17 w 1176"/>
                <a:gd name="T1" fmla="*/ 0 h 1382"/>
                <a:gd name="T2" fmla="*/ 17 w 1176"/>
                <a:gd name="T3" fmla="*/ 0 h 1382"/>
                <a:gd name="T4" fmla="*/ 17 w 1176"/>
                <a:gd name="T5" fmla="*/ 0 h 1382"/>
                <a:gd name="T6" fmla="*/ 17 w 1176"/>
                <a:gd name="T7" fmla="*/ 0 h 1382"/>
                <a:gd name="T8" fmla="*/ 16 w 1176"/>
                <a:gd name="T9" fmla="*/ 0 h 1382"/>
                <a:gd name="T10" fmla="*/ 15 w 1176"/>
                <a:gd name="T11" fmla="*/ 0 h 1382"/>
                <a:gd name="T12" fmla="*/ 15 w 1176"/>
                <a:gd name="T13" fmla="*/ 0 h 1382"/>
                <a:gd name="T14" fmla="*/ 14 w 1176"/>
                <a:gd name="T15" fmla="*/ 0 h 1382"/>
                <a:gd name="T16" fmla="*/ 12 w 1176"/>
                <a:gd name="T17" fmla="*/ 0 h 1382"/>
                <a:gd name="T18" fmla="*/ 11 w 1176"/>
                <a:gd name="T19" fmla="*/ 0 h 1382"/>
                <a:gd name="T20" fmla="*/ 10 w 1176"/>
                <a:gd name="T21" fmla="*/ 0 h 1382"/>
                <a:gd name="T22" fmla="*/ 9 w 1176"/>
                <a:gd name="T23" fmla="*/ 0 h 1382"/>
                <a:gd name="T24" fmla="*/ 7 w 1176"/>
                <a:gd name="T25" fmla="*/ 0 h 1382"/>
                <a:gd name="T26" fmla="*/ 6 w 1176"/>
                <a:gd name="T27" fmla="*/ 0 h 1382"/>
                <a:gd name="T28" fmla="*/ 4 w 1176"/>
                <a:gd name="T29" fmla="*/ 0 h 1382"/>
                <a:gd name="T30" fmla="*/ 2 w 1176"/>
                <a:gd name="T31" fmla="*/ 0 h 1382"/>
                <a:gd name="T32" fmla="*/ 0 w 1176"/>
                <a:gd name="T33" fmla="*/ 0 h 1382"/>
                <a:gd name="T34" fmla="*/ 0 w 1176"/>
                <a:gd name="T35" fmla="*/ 1 h 1382"/>
                <a:gd name="T36" fmla="*/ 2 w 1176"/>
                <a:gd name="T37" fmla="*/ 1 h 1382"/>
                <a:gd name="T38" fmla="*/ 4 w 1176"/>
                <a:gd name="T39" fmla="*/ 0 h 1382"/>
                <a:gd name="T40" fmla="*/ 6 w 1176"/>
                <a:gd name="T41" fmla="*/ 0 h 1382"/>
                <a:gd name="T42" fmla="*/ 8 w 1176"/>
                <a:gd name="T43" fmla="*/ 0 h 1382"/>
                <a:gd name="T44" fmla="*/ 9 w 1176"/>
                <a:gd name="T45" fmla="*/ 0 h 1382"/>
                <a:gd name="T46" fmla="*/ 11 w 1176"/>
                <a:gd name="T47" fmla="*/ 0 h 1382"/>
                <a:gd name="T48" fmla="*/ 12 w 1176"/>
                <a:gd name="T49" fmla="*/ 0 h 1382"/>
                <a:gd name="T50" fmla="*/ 13 w 1176"/>
                <a:gd name="T51" fmla="*/ 0 h 1382"/>
                <a:gd name="T52" fmla="*/ 15 w 1176"/>
                <a:gd name="T53" fmla="*/ 0 h 1382"/>
                <a:gd name="T54" fmla="*/ 16 w 1176"/>
                <a:gd name="T55" fmla="*/ 0 h 1382"/>
                <a:gd name="T56" fmla="*/ 17 w 1176"/>
                <a:gd name="T57" fmla="*/ 0 h 1382"/>
                <a:gd name="T58" fmla="*/ 17 w 1176"/>
                <a:gd name="T59" fmla="*/ 0 h 1382"/>
                <a:gd name="T60" fmla="*/ 18 w 1176"/>
                <a:gd name="T61" fmla="*/ 0 h 1382"/>
                <a:gd name="T62" fmla="*/ 18 w 1176"/>
                <a:gd name="T63" fmla="*/ 0 h 1382"/>
                <a:gd name="T64" fmla="*/ 19 w 1176"/>
                <a:gd name="T65" fmla="*/ 0 h 1382"/>
                <a:gd name="T66" fmla="*/ 19 w 1176"/>
                <a:gd name="T67" fmla="*/ 0 h 1382"/>
                <a:gd name="T68" fmla="*/ 17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3">
              <a:extLst>
                <a:ext uri="{FF2B5EF4-FFF2-40B4-BE49-F238E27FC236}">
                  <a16:creationId xmlns:a16="http://schemas.microsoft.com/office/drawing/2014/main" id="{7E6CE680-EE73-14C3-EA83-7794D7B84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15 w 1014"/>
                <a:gd name="T1" fmla="*/ 0 h 1193"/>
                <a:gd name="T2" fmla="*/ 15 w 1014"/>
                <a:gd name="T3" fmla="*/ 0 h 1193"/>
                <a:gd name="T4" fmla="*/ 15 w 1014"/>
                <a:gd name="T5" fmla="*/ 0 h 1193"/>
                <a:gd name="T6" fmla="*/ 14 w 1014"/>
                <a:gd name="T7" fmla="*/ 0 h 1193"/>
                <a:gd name="T8" fmla="*/ 14 w 1014"/>
                <a:gd name="T9" fmla="*/ 0 h 1193"/>
                <a:gd name="T10" fmla="*/ 13 w 1014"/>
                <a:gd name="T11" fmla="*/ 0 h 1193"/>
                <a:gd name="T12" fmla="*/ 12 w 1014"/>
                <a:gd name="T13" fmla="*/ 0 h 1193"/>
                <a:gd name="T14" fmla="*/ 12 w 1014"/>
                <a:gd name="T15" fmla="*/ 0 h 1193"/>
                <a:gd name="T16" fmla="*/ 11 w 1014"/>
                <a:gd name="T17" fmla="*/ 0 h 1193"/>
                <a:gd name="T18" fmla="*/ 10 w 1014"/>
                <a:gd name="T19" fmla="*/ 0 h 1193"/>
                <a:gd name="T20" fmla="*/ 9 w 1014"/>
                <a:gd name="T21" fmla="*/ 0 h 1193"/>
                <a:gd name="T22" fmla="*/ 7 w 1014"/>
                <a:gd name="T23" fmla="*/ 0 h 1193"/>
                <a:gd name="T24" fmla="*/ 6 w 1014"/>
                <a:gd name="T25" fmla="*/ 0 h 1193"/>
                <a:gd name="T26" fmla="*/ 5 w 1014"/>
                <a:gd name="T27" fmla="*/ 0 h 1193"/>
                <a:gd name="T28" fmla="*/ 3 w 1014"/>
                <a:gd name="T29" fmla="*/ 0 h 1193"/>
                <a:gd name="T30" fmla="*/ 2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2 w 1014"/>
                <a:gd name="T37" fmla="*/ 0 h 1193"/>
                <a:gd name="T38" fmla="*/ 4 w 1014"/>
                <a:gd name="T39" fmla="*/ 0 h 1193"/>
                <a:gd name="T40" fmla="*/ 5 w 1014"/>
                <a:gd name="T41" fmla="*/ 0 h 1193"/>
                <a:gd name="T42" fmla="*/ 7 w 1014"/>
                <a:gd name="T43" fmla="*/ 0 h 1193"/>
                <a:gd name="T44" fmla="*/ 8 w 1014"/>
                <a:gd name="T45" fmla="*/ 0 h 1193"/>
                <a:gd name="T46" fmla="*/ 9 w 1014"/>
                <a:gd name="T47" fmla="*/ 0 h 1193"/>
                <a:gd name="T48" fmla="*/ 11 w 1014"/>
                <a:gd name="T49" fmla="*/ 0 h 1193"/>
                <a:gd name="T50" fmla="*/ 12 w 1014"/>
                <a:gd name="T51" fmla="*/ 0 h 1193"/>
                <a:gd name="T52" fmla="*/ 13 w 1014"/>
                <a:gd name="T53" fmla="*/ 0 h 1193"/>
                <a:gd name="T54" fmla="*/ 14 w 1014"/>
                <a:gd name="T55" fmla="*/ 0 h 1193"/>
                <a:gd name="T56" fmla="*/ 14 w 1014"/>
                <a:gd name="T57" fmla="*/ 0 h 1193"/>
                <a:gd name="T58" fmla="*/ 15 w 1014"/>
                <a:gd name="T59" fmla="*/ 0 h 1193"/>
                <a:gd name="T60" fmla="*/ 16 w 1014"/>
                <a:gd name="T61" fmla="*/ 0 h 1193"/>
                <a:gd name="T62" fmla="*/ 16 w 1014"/>
                <a:gd name="T63" fmla="*/ 0 h 1193"/>
                <a:gd name="T64" fmla="*/ 16 w 1014"/>
                <a:gd name="T65" fmla="*/ 0 h 1193"/>
                <a:gd name="T66" fmla="*/ 16 w 1014"/>
                <a:gd name="T67" fmla="*/ 0 h 1193"/>
                <a:gd name="T68" fmla="*/ 15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4">
              <a:extLst>
                <a:ext uri="{FF2B5EF4-FFF2-40B4-BE49-F238E27FC236}">
                  <a16:creationId xmlns:a16="http://schemas.microsoft.com/office/drawing/2014/main" id="{6576E264-E592-FD2F-F340-D8C251C66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15 w 1272"/>
                <a:gd name="T1" fmla="*/ 0 h 1495"/>
                <a:gd name="T2" fmla="*/ 15 w 1272"/>
                <a:gd name="T3" fmla="*/ 0 h 1495"/>
                <a:gd name="T4" fmla="*/ 15 w 1272"/>
                <a:gd name="T5" fmla="*/ 0 h 1495"/>
                <a:gd name="T6" fmla="*/ 14 w 1272"/>
                <a:gd name="T7" fmla="*/ 0 h 1495"/>
                <a:gd name="T8" fmla="*/ 14 w 1272"/>
                <a:gd name="T9" fmla="*/ 0 h 1495"/>
                <a:gd name="T10" fmla="*/ 13 w 1272"/>
                <a:gd name="T11" fmla="*/ 0 h 1495"/>
                <a:gd name="T12" fmla="*/ 12 w 1272"/>
                <a:gd name="T13" fmla="*/ 0 h 1495"/>
                <a:gd name="T14" fmla="*/ 11 w 1272"/>
                <a:gd name="T15" fmla="*/ 0 h 1495"/>
                <a:gd name="T16" fmla="*/ 10 w 1272"/>
                <a:gd name="T17" fmla="*/ 0 h 1495"/>
                <a:gd name="T18" fmla="*/ 9 w 1272"/>
                <a:gd name="T19" fmla="*/ 0 h 1495"/>
                <a:gd name="T20" fmla="*/ 8 w 1272"/>
                <a:gd name="T21" fmla="*/ 0 h 1495"/>
                <a:gd name="T22" fmla="*/ 7 w 1272"/>
                <a:gd name="T23" fmla="*/ 0 h 1495"/>
                <a:gd name="T24" fmla="*/ 6 w 1272"/>
                <a:gd name="T25" fmla="*/ 0 h 1495"/>
                <a:gd name="T26" fmla="*/ 4 w 1272"/>
                <a:gd name="T27" fmla="*/ 0 h 1495"/>
                <a:gd name="T28" fmla="*/ 3 w 1272"/>
                <a:gd name="T29" fmla="*/ 0 h 1495"/>
                <a:gd name="T30" fmla="*/ 1 w 1272"/>
                <a:gd name="T31" fmla="*/ 0 h 1495"/>
                <a:gd name="T32" fmla="*/ 0 w 1272"/>
                <a:gd name="T33" fmla="*/ 0 h 1495"/>
                <a:gd name="T34" fmla="*/ 0 w 1272"/>
                <a:gd name="T35" fmla="*/ 1 h 1495"/>
                <a:gd name="T36" fmla="*/ 2 w 1272"/>
                <a:gd name="T37" fmla="*/ 1 h 1495"/>
                <a:gd name="T38" fmla="*/ 3 w 1272"/>
                <a:gd name="T39" fmla="*/ 1 h 1495"/>
                <a:gd name="T40" fmla="*/ 5 w 1272"/>
                <a:gd name="T41" fmla="*/ 1 h 1495"/>
                <a:gd name="T42" fmla="*/ 7 w 1272"/>
                <a:gd name="T43" fmla="*/ 1 h 1495"/>
                <a:gd name="T44" fmla="*/ 9 w 1272"/>
                <a:gd name="T45" fmla="*/ 0 h 1495"/>
                <a:gd name="T46" fmla="*/ 11 w 1272"/>
                <a:gd name="T47" fmla="*/ 0 h 1495"/>
                <a:gd name="T48" fmla="*/ 12 w 1272"/>
                <a:gd name="T49" fmla="*/ 0 h 1495"/>
                <a:gd name="T50" fmla="*/ 14 w 1272"/>
                <a:gd name="T51" fmla="*/ 0 h 1495"/>
                <a:gd name="T52" fmla="*/ 15 w 1272"/>
                <a:gd name="T53" fmla="*/ 0 h 1495"/>
                <a:gd name="T54" fmla="*/ 16 w 1272"/>
                <a:gd name="T55" fmla="*/ 0 h 1495"/>
                <a:gd name="T56" fmla="*/ 17 w 1272"/>
                <a:gd name="T57" fmla="*/ 0 h 1495"/>
                <a:gd name="T58" fmla="*/ 18 w 1272"/>
                <a:gd name="T59" fmla="*/ 0 h 1495"/>
                <a:gd name="T60" fmla="*/ 18 w 1272"/>
                <a:gd name="T61" fmla="*/ 0 h 1495"/>
                <a:gd name="T62" fmla="*/ 19 w 1272"/>
                <a:gd name="T63" fmla="*/ 0 h 1495"/>
                <a:gd name="T64" fmla="*/ 19 w 1272"/>
                <a:gd name="T65" fmla="*/ 0 h 1495"/>
                <a:gd name="T66" fmla="*/ 19 w 1272"/>
                <a:gd name="T67" fmla="*/ 0 h 1495"/>
                <a:gd name="T68" fmla="*/ 15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5">
              <a:extLst>
                <a:ext uri="{FF2B5EF4-FFF2-40B4-BE49-F238E27FC236}">
                  <a16:creationId xmlns:a16="http://schemas.microsoft.com/office/drawing/2014/main" id="{9CBB57B2-9FBC-7F9F-92D1-F67AB1B1B2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1 h 1572"/>
                <a:gd name="T2" fmla="*/ 3 w 1338"/>
                <a:gd name="T3" fmla="*/ 1 h 1572"/>
                <a:gd name="T4" fmla="*/ 5 w 1338"/>
                <a:gd name="T5" fmla="*/ 1 h 1572"/>
                <a:gd name="T6" fmla="*/ 7 w 1338"/>
                <a:gd name="T7" fmla="*/ 1 h 1572"/>
                <a:gd name="T8" fmla="*/ 9 w 1338"/>
                <a:gd name="T9" fmla="*/ 1 h 1572"/>
                <a:gd name="T10" fmla="*/ 10 w 1338"/>
                <a:gd name="T11" fmla="*/ 1 h 1572"/>
                <a:gd name="T12" fmla="*/ 12 w 1338"/>
                <a:gd name="T13" fmla="*/ 0 h 1572"/>
                <a:gd name="T14" fmla="*/ 14 w 1338"/>
                <a:gd name="T15" fmla="*/ 0 h 1572"/>
                <a:gd name="T16" fmla="*/ 15 w 1338"/>
                <a:gd name="T17" fmla="*/ 0 h 1572"/>
                <a:gd name="T18" fmla="*/ 17 w 1338"/>
                <a:gd name="T19" fmla="*/ 0 h 1572"/>
                <a:gd name="T20" fmla="*/ 18 w 1338"/>
                <a:gd name="T21" fmla="*/ 0 h 1572"/>
                <a:gd name="T22" fmla="*/ 19 w 1338"/>
                <a:gd name="T23" fmla="*/ 0 h 1572"/>
                <a:gd name="T24" fmla="*/ 20 w 1338"/>
                <a:gd name="T25" fmla="*/ 0 h 1572"/>
                <a:gd name="T26" fmla="*/ 20 w 1338"/>
                <a:gd name="T27" fmla="*/ 0 h 1572"/>
                <a:gd name="T28" fmla="*/ 21 w 1338"/>
                <a:gd name="T29" fmla="*/ 0 h 1572"/>
                <a:gd name="T30" fmla="*/ 21 w 1338"/>
                <a:gd name="T31" fmla="*/ 0 h 1572"/>
                <a:gd name="T32" fmla="*/ 21 w 1338"/>
                <a:gd name="T33" fmla="*/ 0 h 1572"/>
                <a:gd name="T34" fmla="*/ 20 w 1338"/>
                <a:gd name="T35" fmla="*/ 0 h 1572"/>
                <a:gd name="T36" fmla="*/ 20 w 1338"/>
                <a:gd name="T37" fmla="*/ 0 h 1572"/>
                <a:gd name="T38" fmla="*/ 20 w 1338"/>
                <a:gd name="T39" fmla="*/ 0 h 1572"/>
                <a:gd name="T40" fmla="*/ 19 w 1338"/>
                <a:gd name="T41" fmla="*/ 0 h 1572"/>
                <a:gd name="T42" fmla="*/ 18 w 1338"/>
                <a:gd name="T43" fmla="*/ 0 h 1572"/>
                <a:gd name="T44" fmla="*/ 18 w 1338"/>
                <a:gd name="T45" fmla="*/ 0 h 1572"/>
                <a:gd name="T46" fmla="*/ 17 w 1338"/>
                <a:gd name="T47" fmla="*/ 0 h 1572"/>
                <a:gd name="T48" fmla="*/ 16 w 1338"/>
                <a:gd name="T49" fmla="*/ 0 h 1572"/>
                <a:gd name="T50" fmla="*/ 14 w 1338"/>
                <a:gd name="T51" fmla="*/ 0 h 1572"/>
                <a:gd name="T52" fmla="*/ 13 w 1338"/>
                <a:gd name="T53" fmla="*/ 0 h 1572"/>
                <a:gd name="T54" fmla="*/ 11 w 1338"/>
                <a:gd name="T55" fmla="*/ 0 h 1572"/>
                <a:gd name="T56" fmla="*/ 10 w 1338"/>
                <a:gd name="T57" fmla="*/ 0 h 1572"/>
                <a:gd name="T58" fmla="*/ 8 w 1338"/>
                <a:gd name="T59" fmla="*/ 0 h 1572"/>
                <a:gd name="T60" fmla="*/ 6 w 1338"/>
                <a:gd name="T61" fmla="*/ 1 h 1572"/>
                <a:gd name="T62" fmla="*/ 4 w 1338"/>
                <a:gd name="T63" fmla="*/ 1 h 1572"/>
                <a:gd name="T64" fmla="*/ 3 w 1338"/>
                <a:gd name="T65" fmla="*/ 1 h 1572"/>
                <a:gd name="T66" fmla="*/ 0 w 1338"/>
                <a:gd name="T67" fmla="*/ 1 h 1572"/>
                <a:gd name="T68" fmla="*/ 0 w 1338"/>
                <a:gd name="T69" fmla="*/ 1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6">
              <a:extLst>
                <a:ext uri="{FF2B5EF4-FFF2-40B4-BE49-F238E27FC236}">
                  <a16:creationId xmlns:a16="http://schemas.microsoft.com/office/drawing/2014/main" id="{64A42723-A3C4-DD27-5927-1270F5D38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17 w 1176"/>
                <a:gd name="T1" fmla="*/ 0 h 1383"/>
                <a:gd name="T2" fmla="*/ 17 w 1176"/>
                <a:gd name="T3" fmla="*/ 0 h 1383"/>
                <a:gd name="T4" fmla="*/ 17 w 1176"/>
                <a:gd name="T5" fmla="*/ 0 h 1383"/>
                <a:gd name="T6" fmla="*/ 17 w 1176"/>
                <a:gd name="T7" fmla="*/ 0 h 1383"/>
                <a:gd name="T8" fmla="*/ 16 w 1176"/>
                <a:gd name="T9" fmla="*/ 0 h 1383"/>
                <a:gd name="T10" fmla="*/ 15 w 1176"/>
                <a:gd name="T11" fmla="*/ 0 h 1383"/>
                <a:gd name="T12" fmla="*/ 15 w 1176"/>
                <a:gd name="T13" fmla="*/ 0 h 1383"/>
                <a:gd name="T14" fmla="*/ 14 w 1176"/>
                <a:gd name="T15" fmla="*/ 0 h 1383"/>
                <a:gd name="T16" fmla="*/ 12 w 1176"/>
                <a:gd name="T17" fmla="*/ 0 h 1383"/>
                <a:gd name="T18" fmla="*/ 11 w 1176"/>
                <a:gd name="T19" fmla="*/ 0 h 1383"/>
                <a:gd name="T20" fmla="*/ 10 w 1176"/>
                <a:gd name="T21" fmla="*/ 0 h 1383"/>
                <a:gd name="T22" fmla="*/ 9 w 1176"/>
                <a:gd name="T23" fmla="*/ 0 h 1383"/>
                <a:gd name="T24" fmla="*/ 7 w 1176"/>
                <a:gd name="T25" fmla="*/ 0 h 1383"/>
                <a:gd name="T26" fmla="*/ 6 w 1176"/>
                <a:gd name="T27" fmla="*/ 0 h 1383"/>
                <a:gd name="T28" fmla="*/ 4 w 1176"/>
                <a:gd name="T29" fmla="*/ 0 h 1383"/>
                <a:gd name="T30" fmla="*/ 2 w 1176"/>
                <a:gd name="T31" fmla="*/ 0 h 1383"/>
                <a:gd name="T32" fmla="*/ 0 w 1176"/>
                <a:gd name="T33" fmla="*/ 0 h 1383"/>
                <a:gd name="T34" fmla="*/ 0 w 1176"/>
                <a:gd name="T35" fmla="*/ 1 h 1383"/>
                <a:gd name="T36" fmla="*/ 2 w 1176"/>
                <a:gd name="T37" fmla="*/ 1 h 1383"/>
                <a:gd name="T38" fmla="*/ 4 w 1176"/>
                <a:gd name="T39" fmla="*/ 0 h 1383"/>
                <a:gd name="T40" fmla="*/ 6 w 1176"/>
                <a:gd name="T41" fmla="*/ 0 h 1383"/>
                <a:gd name="T42" fmla="*/ 8 w 1176"/>
                <a:gd name="T43" fmla="*/ 0 h 1383"/>
                <a:gd name="T44" fmla="*/ 9 w 1176"/>
                <a:gd name="T45" fmla="*/ 0 h 1383"/>
                <a:gd name="T46" fmla="*/ 11 w 1176"/>
                <a:gd name="T47" fmla="*/ 0 h 1383"/>
                <a:gd name="T48" fmla="*/ 12 w 1176"/>
                <a:gd name="T49" fmla="*/ 0 h 1383"/>
                <a:gd name="T50" fmla="*/ 13 w 1176"/>
                <a:gd name="T51" fmla="*/ 0 h 1383"/>
                <a:gd name="T52" fmla="*/ 15 w 1176"/>
                <a:gd name="T53" fmla="*/ 0 h 1383"/>
                <a:gd name="T54" fmla="*/ 16 w 1176"/>
                <a:gd name="T55" fmla="*/ 0 h 1383"/>
                <a:gd name="T56" fmla="*/ 17 w 1176"/>
                <a:gd name="T57" fmla="*/ 0 h 1383"/>
                <a:gd name="T58" fmla="*/ 17 w 1176"/>
                <a:gd name="T59" fmla="*/ 0 h 1383"/>
                <a:gd name="T60" fmla="*/ 18 w 1176"/>
                <a:gd name="T61" fmla="*/ 0 h 1383"/>
                <a:gd name="T62" fmla="*/ 18 w 1176"/>
                <a:gd name="T63" fmla="*/ 0 h 1383"/>
                <a:gd name="T64" fmla="*/ 19 w 1176"/>
                <a:gd name="T65" fmla="*/ 0 h 1383"/>
                <a:gd name="T66" fmla="*/ 19 w 1176"/>
                <a:gd name="T67" fmla="*/ 0 h 1383"/>
                <a:gd name="T68" fmla="*/ 17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7">
              <a:extLst>
                <a:ext uri="{FF2B5EF4-FFF2-40B4-BE49-F238E27FC236}">
                  <a16:creationId xmlns:a16="http://schemas.microsoft.com/office/drawing/2014/main" id="{A081BF57-3A6F-A727-01E6-81E513ABA7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15 w 1011"/>
                <a:gd name="T1" fmla="*/ 0 h 1223"/>
                <a:gd name="T2" fmla="*/ 15 w 1011"/>
                <a:gd name="T3" fmla="*/ 0 h 1223"/>
                <a:gd name="T4" fmla="*/ 15 w 1011"/>
                <a:gd name="T5" fmla="*/ 0 h 1223"/>
                <a:gd name="T6" fmla="*/ 14 w 1011"/>
                <a:gd name="T7" fmla="*/ 0 h 1223"/>
                <a:gd name="T8" fmla="*/ 14 w 1011"/>
                <a:gd name="T9" fmla="*/ 0 h 1223"/>
                <a:gd name="T10" fmla="*/ 13 w 1011"/>
                <a:gd name="T11" fmla="*/ 0 h 1223"/>
                <a:gd name="T12" fmla="*/ 12 w 1011"/>
                <a:gd name="T13" fmla="*/ 0 h 1223"/>
                <a:gd name="T14" fmla="*/ 12 w 1011"/>
                <a:gd name="T15" fmla="*/ 0 h 1223"/>
                <a:gd name="T16" fmla="*/ 11 w 1011"/>
                <a:gd name="T17" fmla="*/ 0 h 1223"/>
                <a:gd name="T18" fmla="*/ 10 w 1011"/>
                <a:gd name="T19" fmla="*/ 0 h 1223"/>
                <a:gd name="T20" fmla="*/ 9 w 1011"/>
                <a:gd name="T21" fmla="*/ 0 h 1223"/>
                <a:gd name="T22" fmla="*/ 7 w 1011"/>
                <a:gd name="T23" fmla="*/ 0 h 1223"/>
                <a:gd name="T24" fmla="*/ 6 w 1011"/>
                <a:gd name="T25" fmla="*/ 0 h 1223"/>
                <a:gd name="T26" fmla="*/ 5 w 1011"/>
                <a:gd name="T27" fmla="*/ 0 h 1223"/>
                <a:gd name="T28" fmla="*/ 3 w 1011"/>
                <a:gd name="T29" fmla="*/ 0 h 1223"/>
                <a:gd name="T30" fmla="*/ 2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2 w 1011"/>
                <a:gd name="T37" fmla="*/ 0 h 1223"/>
                <a:gd name="T38" fmla="*/ 4 w 1011"/>
                <a:gd name="T39" fmla="*/ 0 h 1223"/>
                <a:gd name="T40" fmla="*/ 5 w 1011"/>
                <a:gd name="T41" fmla="*/ 0 h 1223"/>
                <a:gd name="T42" fmla="*/ 7 w 1011"/>
                <a:gd name="T43" fmla="*/ 0 h 1223"/>
                <a:gd name="T44" fmla="*/ 8 w 1011"/>
                <a:gd name="T45" fmla="*/ 0 h 1223"/>
                <a:gd name="T46" fmla="*/ 9 w 1011"/>
                <a:gd name="T47" fmla="*/ 0 h 1223"/>
                <a:gd name="T48" fmla="*/ 11 w 1011"/>
                <a:gd name="T49" fmla="*/ 0 h 1223"/>
                <a:gd name="T50" fmla="*/ 12 w 1011"/>
                <a:gd name="T51" fmla="*/ 0 h 1223"/>
                <a:gd name="T52" fmla="*/ 13 w 1011"/>
                <a:gd name="T53" fmla="*/ 0 h 1223"/>
                <a:gd name="T54" fmla="*/ 14 w 1011"/>
                <a:gd name="T55" fmla="*/ 0 h 1223"/>
                <a:gd name="T56" fmla="*/ 14 w 1011"/>
                <a:gd name="T57" fmla="*/ 0 h 1223"/>
                <a:gd name="T58" fmla="*/ 15 w 1011"/>
                <a:gd name="T59" fmla="*/ 0 h 1223"/>
                <a:gd name="T60" fmla="*/ 16 w 1011"/>
                <a:gd name="T61" fmla="*/ 0 h 1223"/>
                <a:gd name="T62" fmla="*/ 16 w 1011"/>
                <a:gd name="T63" fmla="*/ 0 h 1223"/>
                <a:gd name="T64" fmla="*/ 16 w 1011"/>
                <a:gd name="T65" fmla="*/ 0 h 1223"/>
                <a:gd name="T66" fmla="*/ 16 w 1011"/>
                <a:gd name="T67" fmla="*/ 0 h 1223"/>
                <a:gd name="T68" fmla="*/ 15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7" name="Group 28">
              <a:extLst>
                <a:ext uri="{FF2B5EF4-FFF2-40B4-BE49-F238E27FC236}">
                  <a16:creationId xmlns:a16="http://schemas.microsoft.com/office/drawing/2014/main" id="{234BCD67-0F10-66E0-65FA-CAD65EB4C22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098" name="Picture 29" descr="POINTSTA">
                <a:extLst>
                  <a:ext uri="{FF2B5EF4-FFF2-40B4-BE49-F238E27FC236}">
                    <a16:creationId xmlns:a16="http://schemas.microsoft.com/office/drawing/2014/main" id="{17F2529B-E662-916D-466C-CF8E36306A2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9" name="Picture 30" descr="POINTSTA">
                <a:extLst>
                  <a:ext uri="{FF2B5EF4-FFF2-40B4-BE49-F238E27FC236}">
                    <a16:creationId xmlns:a16="http://schemas.microsoft.com/office/drawing/2014/main" id="{3BBDDA29-1E6B-915C-F810-6A3E7868863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0" name="Picture 31" descr="POINTSTA">
                <a:extLst>
                  <a:ext uri="{FF2B5EF4-FFF2-40B4-BE49-F238E27FC236}">
                    <a16:creationId xmlns:a16="http://schemas.microsoft.com/office/drawing/2014/main" id="{CF069A62-D6FB-8953-229C-A6A9007E353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1" name="Picture 32" descr="POINTSTA">
                <a:extLst>
                  <a:ext uri="{FF2B5EF4-FFF2-40B4-BE49-F238E27FC236}">
                    <a16:creationId xmlns:a16="http://schemas.microsoft.com/office/drawing/2014/main" id="{8ABCCAC5-0A92-07EE-7BAA-A55B56B62D6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2" name="Picture 33" descr="POINTSTA">
                <a:extLst>
                  <a:ext uri="{FF2B5EF4-FFF2-40B4-BE49-F238E27FC236}">
                    <a16:creationId xmlns:a16="http://schemas.microsoft.com/office/drawing/2014/main" id="{53712C8C-2010-1117-44CE-6386A6759DE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3" name="Picture 34" descr="POINTSTA">
                <a:extLst>
                  <a:ext uri="{FF2B5EF4-FFF2-40B4-BE49-F238E27FC236}">
                    <a16:creationId xmlns:a16="http://schemas.microsoft.com/office/drawing/2014/main" id="{2E409888-908D-FA8F-3444-F350490D905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4" name="Picture 35" descr="POINTSTA">
                <a:extLst>
                  <a:ext uri="{FF2B5EF4-FFF2-40B4-BE49-F238E27FC236}">
                    <a16:creationId xmlns:a16="http://schemas.microsoft.com/office/drawing/2014/main" id="{36255A44-6F13-AA30-516E-B6BF8E5C6FD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5" name="Picture 36" descr="POINTSTA">
                <a:extLst>
                  <a:ext uri="{FF2B5EF4-FFF2-40B4-BE49-F238E27FC236}">
                    <a16:creationId xmlns:a16="http://schemas.microsoft.com/office/drawing/2014/main" id="{8482887A-FE1C-39DE-1780-E983C03985F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6" name="Picture 37" descr="POINTSTA">
                <a:extLst>
                  <a:ext uri="{FF2B5EF4-FFF2-40B4-BE49-F238E27FC236}">
                    <a16:creationId xmlns:a16="http://schemas.microsoft.com/office/drawing/2014/main" id="{91626F3B-BF85-BF06-20C3-0C79327FD69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6" name="Picture 38" descr="20070910141832536">
            <a:extLst>
              <a:ext uri="{FF2B5EF4-FFF2-40B4-BE49-F238E27FC236}">
                <a16:creationId xmlns:a16="http://schemas.microsoft.com/office/drawing/2014/main" id="{0982EE33-F235-6978-3AD8-3B822A355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38825" y="5153025"/>
            <a:ext cx="8191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9" descr="20070910141832536">
            <a:extLst>
              <a:ext uri="{FF2B5EF4-FFF2-40B4-BE49-F238E27FC236}">
                <a16:creationId xmlns:a16="http://schemas.microsoft.com/office/drawing/2014/main" id="{AC42F76A-2E05-AD5A-4710-942000C99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5000" y="-838200"/>
            <a:ext cx="8191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0" descr="20070910141832536">
            <a:extLst>
              <a:ext uri="{FF2B5EF4-FFF2-40B4-BE49-F238E27FC236}">
                <a16:creationId xmlns:a16="http://schemas.microsoft.com/office/drawing/2014/main" id="{EDCBFBD0-2C55-B149-3541-313446657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2286000"/>
            <a:ext cx="457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1" descr="20070910141832536">
            <a:extLst>
              <a:ext uri="{FF2B5EF4-FFF2-40B4-BE49-F238E27FC236}">
                <a16:creationId xmlns:a16="http://schemas.microsoft.com/office/drawing/2014/main" id="{2CE1C25B-92D6-6B6B-72FD-E57B7BD93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457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x53122380[1]">
            <a:extLst>
              <a:ext uri="{FF2B5EF4-FFF2-40B4-BE49-F238E27FC236}">
                <a16:creationId xmlns:a16="http://schemas.microsoft.com/office/drawing/2014/main" id="{A3BC59BB-C406-309C-3E76-BFC47C9F7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1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x53122380[1]">
            <a:extLst>
              <a:ext uri="{FF2B5EF4-FFF2-40B4-BE49-F238E27FC236}">
                <a16:creationId xmlns:a16="http://schemas.microsoft.com/office/drawing/2014/main" id="{8C8FF818-E3E0-40D2-BD07-ADD0FC97B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x53122380[1]">
            <a:extLst>
              <a:ext uri="{FF2B5EF4-FFF2-40B4-BE49-F238E27FC236}">
                <a16:creationId xmlns:a16="http://schemas.microsoft.com/office/drawing/2014/main" id="{86552853-FB9B-97B6-0136-D8CAB91F9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766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8" descr="x53122380[1]">
            <a:extLst>
              <a:ext uri="{FF2B5EF4-FFF2-40B4-BE49-F238E27FC236}">
                <a16:creationId xmlns:a16="http://schemas.microsoft.com/office/drawing/2014/main" id="{51095AFF-3B49-FFEB-C681-EAF643EE4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38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46" descr="5">
            <a:extLst>
              <a:ext uri="{FF2B5EF4-FFF2-40B4-BE49-F238E27FC236}">
                <a16:creationId xmlns:a16="http://schemas.microsoft.com/office/drawing/2014/main" id="{BD44ED9B-B961-5093-8B3F-0D60DB88D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72001"/>
            <a:ext cx="1751013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7" descr="5">
            <a:extLst>
              <a:ext uri="{FF2B5EF4-FFF2-40B4-BE49-F238E27FC236}">
                <a16:creationId xmlns:a16="http://schemas.microsoft.com/office/drawing/2014/main" id="{4F05E9CB-EB3B-6389-72CD-CFC37FDAD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20201" y="-379413"/>
            <a:ext cx="185737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5" name="WordArt 53">
            <a:extLst>
              <a:ext uri="{FF2B5EF4-FFF2-40B4-BE49-F238E27FC236}">
                <a16:creationId xmlns:a16="http://schemas.microsoft.com/office/drawing/2014/main" id="{5D80A35D-C4E1-1AB7-5E8B-B53DE6A54795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928812" y="2680569"/>
            <a:ext cx="8084561" cy="21590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5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5454-B6A3-E12B-CCE8-4F2D6E1F6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4E206-5C76-8627-3C19-E36D7CC39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ác loại thực phẩm giàu Vitamin giúp chống viêm tốt">
            <a:extLst>
              <a:ext uri="{FF2B5EF4-FFF2-40B4-BE49-F238E27FC236}">
                <a16:creationId xmlns:a16="http://schemas.microsoft.com/office/drawing/2014/main" id="{851141C7-615E-76C9-4C8A-6E7007759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5125"/>
            <a:ext cx="10515599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87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F565-CD5D-2E80-876D-EBED3DD3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06B46-3F9D-0EA5-0302-9EC131784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TẦM QUAN TRỌNG CỦA VITAMIN A ĐỐI VỚI TRẺ EM">
            <a:extLst>
              <a:ext uri="{FF2B5EF4-FFF2-40B4-BE49-F238E27FC236}">
                <a16:creationId xmlns:a16="http://schemas.microsoft.com/office/drawing/2014/main" id="{C8FA3E52-819B-4B39-96C6-CEA28DE1D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8" y="365125"/>
            <a:ext cx="11000096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5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8FED0-66B8-35FA-9BBD-BEA4AB422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03D04-2E61-7315-AEA0-4180F25CB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10 thực phẩm giàu canxi cho trẻ nên bổ sung trong bữa ăn hàng ngày">
            <a:extLst>
              <a:ext uri="{FF2B5EF4-FFF2-40B4-BE49-F238E27FC236}">
                <a16:creationId xmlns:a16="http://schemas.microsoft.com/office/drawing/2014/main" id="{AB0D2282-3E2E-6475-BCFB-5507F515C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4" y="365125"/>
            <a:ext cx="10644115" cy="558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8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EB768-DFD9-5E6F-5E1A-D72DC2729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D9661-DDD8-42FD-7679-432BFDCE0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ho trẻ ăn những thứ này, cha mẹ khỏi lo con thiếu máu thiếu sắt">
            <a:extLst>
              <a:ext uri="{FF2B5EF4-FFF2-40B4-BE49-F238E27FC236}">
                <a16:creationId xmlns:a16="http://schemas.microsoft.com/office/drawing/2014/main" id="{116B2014-F969-C11C-6E18-F7667F481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981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08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6D7F2-FE08-93F2-FBBE-A19F03EC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67241-B735-5191-BD5E-A5B28DFE0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Tổng hợp 7 loại thực phẩm giàu vitamin E cho sức khỏe phụ nữ">
            <a:extLst>
              <a:ext uri="{FF2B5EF4-FFF2-40B4-BE49-F238E27FC236}">
                <a16:creationId xmlns:a16="http://schemas.microsoft.com/office/drawing/2014/main" id="{3D344722-133A-EFB1-A4E6-4FAE11D60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581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801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C113-5779-BE9B-FB7F-96EB07C1B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4D3E4-907F-B81D-9C3E-D44051F27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ách nhận biết thực phẩm ôi thiu bỏ túi ngay dịp Tết này">
            <a:extLst>
              <a:ext uri="{FF2B5EF4-FFF2-40B4-BE49-F238E27FC236}">
                <a16:creationId xmlns:a16="http://schemas.microsoft.com/office/drawing/2014/main" id="{6F8045C8-7C80-728C-D8D4-9F22807D6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6"/>
            <a:ext cx="10611134" cy="594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521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F8DD0-696D-C82F-4020-B6F88C230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FFA76-B089-3A56-16F5-00E0800A1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Những dấu hiệu nhận biết thực phẩm ôi thiu">
            <a:extLst>
              <a:ext uri="{FF2B5EF4-FFF2-40B4-BE49-F238E27FC236}">
                <a16:creationId xmlns:a16="http://schemas.microsoft.com/office/drawing/2014/main" id="{358BA1C4-E855-BE99-9B27-7F92591A9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67" y="230188"/>
            <a:ext cx="10972800" cy="594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528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85</Words>
  <Application>Microsoft Office PowerPoint</Application>
  <PresentationFormat>Widescreen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20</cp:revision>
  <dcterms:created xsi:type="dcterms:W3CDTF">2024-01-22T15:03:13Z</dcterms:created>
  <dcterms:modified xsi:type="dcterms:W3CDTF">2025-04-24T06:01:41Z</dcterms:modified>
</cp:coreProperties>
</file>