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301" r:id="rId3"/>
    <p:sldId id="270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56D0-06E1-43E9-B494-900F58E358AF}" type="datetimeFigureOut">
              <a:rPr lang="en-US" smtClean="0"/>
              <a:t>24/4/2025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E7B6-4FAC-4C79-8F1E-8DA768C78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795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56D0-06E1-43E9-B494-900F58E358AF}" type="datetimeFigureOut">
              <a:rPr lang="en-US" smtClean="0"/>
              <a:t>24/4/2025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E7B6-4FAC-4C79-8F1E-8DA768C78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00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56D0-06E1-43E9-B494-900F58E358AF}" type="datetimeFigureOut">
              <a:rPr lang="en-US" smtClean="0"/>
              <a:t>24/4/2025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E7B6-4FAC-4C79-8F1E-8DA768C78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22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56D0-06E1-43E9-B494-900F58E358AF}" type="datetimeFigureOut">
              <a:rPr lang="en-US" smtClean="0"/>
              <a:t>24/4/2025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E7B6-4FAC-4C79-8F1E-8DA768C78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72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56D0-06E1-43E9-B494-900F58E358AF}" type="datetimeFigureOut">
              <a:rPr lang="en-US" smtClean="0"/>
              <a:t>24/4/2025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E7B6-4FAC-4C79-8F1E-8DA768C78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9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56D0-06E1-43E9-B494-900F58E358AF}" type="datetimeFigureOut">
              <a:rPr lang="en-US" smtClean="0"/>
              <a:t>24/4/2025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E7B6-4FAC-4C79-8F1E-8DA768C78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4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56D0-06E1-43E9-B494-900F58E358AF}" type="datetimeFigureOut">
              <a:rPr lang="en-US" smtClean="0"/>
              <a:t>24/4/2025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E7B6-4FAC-4C79-8F1E-8DA768C78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7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56D0-06E1-43E9-B494-900F58E358AF}" type="datetimeFigureOut">
              <a:rPr lang="en-US" smtClean="0"/>
              <a:t>24/4/2025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E7B6-4FAC-4C79-8F1E-8DA768C78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51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56D0-06E1-43E9-B494-900F58E358AF}" type="datetimeFigureOut">
              <a:rPr lang="en-US" smtClean="0"/>
              <a:t>24/4/2025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E7B6-4FAC-4C79-8F1E-8DA768C78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38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56D0-06E1-43E9-B494-900F58E358AF}" type="datetimeFigureOut">
              <a:rPr lang="en-US" smtClean="0"/>
              <a:t>24/4/2025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E7B6-4FAC-4C79-8F1E-8DA768C78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7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B56D0-06E1-43E9-B494-900F58E358AF}" type="datetimeFigureOut">
              <a:rPr lang="en-US" smtClean="0"/>
              <a:t>24/4/2025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3E7B6-4FAC-4C79-8F1E-8DA768C78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72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B56D0-06E1-43E9-B494-900F58E358AF}" type="datetimeFigureOut">
              <a:rPr lang="en-US" smtClean="0"/>
              <a:t>24/4/2025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3E7B6-4FAC-4C79-8F1E-8DA768C78F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2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5D3AF879-A2E5-99BA-EF93-9AF2CA67D4AA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1524001" y="1"/>
            <a:ext cx="1800225" cy="1565275"/>
            <a:chOff x="0" y="0"/>
            <a:chExt cx="1200" cy="1289"/>
          </a:xfrm>
        </p:grpSpPr>
        <p:sp>
          <p:nvSpPr>
            <p:cNvPr id="3107" name="Freeform 3">
              <a:extLst>
                <a:ext uri="{FF2B5EF4-FFF2-40B4-BE49-F238E27FC236}">
                  <a16:creationId xmlns:a16="http://schemas.microsoft.com/office/drawing/2014/main" id="{CFA3DFD6-C42D-DC8B-BFDA-AD21EF0434B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669" cy="393"/>
            </a:xfrm>
            <a:custGeom>
              <a:avLst/>
              <a:gdLst>
                <a:gd name="T0" fmla="*/ 0 w 1337"/>
                <a:gd name="T1" fmla="*/ 1 h 1572"/>
                <a:gd name="T2" fmla="*/ 3 w 1337"/>
                <a:gd name="T3" fmla="*/ 1 h 1572"/>
                <a:gd name="T4" fmla="*/ 5 w 1337"/>
                <a:gd name="T5" fmla="*/ 1 h 1572"/>
                <a:gd name="T6" fmla="*/ 7 w 1337"/>
                <a:gd name="T7" fmla="*/ 1 h 1572"/>
                <a:gd name="T8" fmla="*/ 9 w 1337"/>
                <a:gd name="T9" fmla="*/ 1 h 1572"/>
                <a:gd name="T10" fmla="*/ 10 w 1337"/>
                <a:gd name="T11" fmla="*/ 1 h 1572"/>
                <a:gd name="T12" fmla="*/ 12 w 1337"/>
                <a:gd name="T13" fmla="*/ 0 h 1572"/>
                <a:gd name="T14" fmla="*/ 14 w 1337"/>
                <a:gd name="T15" fmla="*/ 0 h 1572"/>
                <a:gd name="T16" fmla="*/ 15 w 1337"/>
                <a:gd name="T17" fmla="*/ 0 h 1572"/>
                <a:gd name="T18" fmla="*/ 17 w 1337"/>
                <a:gd name="T19" fmla="*/ 0 h 1572"/>
                <a:gd name="T20" fmla="*/ 18 w 1337"/>
                <a:gd name="T21" fmla="*/ 0 h 1572"/>
                <a:gd name="T22" fmla="*/ 19 w 1337"/>
                <a:gd name="T23" fmla="*/ 0 h 1572"/>
                <a:gd name="T24" fmla="*/ 20 w 1337"/>
                <a:gd name="T25" fmla="*/ 0 h 1572"/>
                <a:gd name="T26" fmla="*/ 20 w 1337"/>
                <a:gd name="T27" fmla="*/ 0 h 1572"/>
                <a:gd name="T28" fmla="*/ 21 w 1337"/>
                <a:gd name="T29" fmla="*/ 0 h 1572"/>
                <a:gd name="T30" fmla="*/ 21 w 1337"/>
                <a:gd name="T31" fmla="*/ 0 h 1572"/>
                <a:gd name="T32" fmla="*/ 21 w 1337"/>
                <a:gd name="T33" fmla="*/ 0 h 1572"/>
                <a:gd name="T34" fmla="*/ 20 w 1337"/>
                <a:gd name="T35" fmla="*/ 0 h 1572"/>
                <a:gd name="T36" fmla="*/ 20 w 1337"/>
                <a:gd name="T37" fmla="*/ 0 h 1572"/>
                <a:gd name="T38" fmla="*/ 20 w 1337"/>
                <a:gd name="T39" fmla="*/ 0 h 1572"/>
                <a:gd name="T40" fmla="*/ 19 w 1337"/>
                <a:gd name="T41" fmla="*/ 0 h 1572"/>
                <a:gd name="T42" fmla="*/ 18 w 1337"/>
                <a:gd name="T43" fmla="*/ 0 h 1572"/>
                <a:gd name="T44" fmla="*/ 18 w 1337"/>
                <a:gd name="T45" fmla="*/ 0 h 1572"/>
                <a:gd name="T46" fmla="*/ 17 w 1337"/>
                <a:gd name="T47" fmla="*/ 0 h 1572"/>
                <a:gd name="T48" fmla="*/ 16 w 1337"/>
                <a:gd name="T49" fmla="*/ 0 h 1572"/>
                <a:gd name="T50" fmla="*/ 14 w 1337"/>
                <a:gd name="T51" fmla="*/ 0 h 1572"/>
                <a:gd name="T52" fmla="*/ 13 w 1337"/>
                <a:gd name="T53" fmla="*/ 0 h 1572"/>
                <a:gd name="T54" fmla="*/ 11 w 1337"/>
                <a:gd name="T55" fmla="*/ 0 h 1572"/>
                <a:gd name="T56" fmla="*/ 10 w 1337"/>
                <a:gd name="T57" fmla="*/ 0 h 1572"/>
                <a:gd name="T58" fmla="*/ 8 w 1337"/>
                <a:gd name="T59" fmla="*/ 0 h 1572"/>
                <a:gd name="T60" fmla="*/ 6 w 1337"/>
                <a:gd name="T61" fmla="*/ 1 h 1572"/>
                <a:gd name="T62" fmla="*/ 4 w 1337"/>
                <a:gd name="T63" fmla="*/ 1 h 1572"/>
                <a:gd name="T64" fmla="*/ 2 w 1337"/>
                <a:gd name="T65" fmla="*/ 1 h 1572"/>
                <a:gd name="T66" fmla="*/ 0 w 1337"/>
                <a:gd name="T67" fmla="*/ 1 h 1572"/>
                <a:gd name="T68" fmla="*/ 0 w 1337"/>
                <a:gd name="T69" fmla="*/ 1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7"/>
                <a:gd name="T106" fmla="*/ 0 h 1572"/>
                <a:gd name="T107" fmla="*/ 1337 w 1337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7" h="1572">
                  <a:moveTo>
                    <a:pt x="0" y="1572"/>
                  </a:moveTo>
                  <a:lnTo>
                    <a:pt x="136" y="1565"/>
                  </a:lnTo>
                  <a:lnTo>
                    <a:pt x="269" y="1541"/>
                  </a:lnTo>
                  <a:lnTo>
                    <a:pt x="398" y="1500"/>
                  </a:lnTo>
                  <a:lnTo>
                    <a:pt x="521" y="1447"/>
                  </a:lnTo>
                  <a:lnTo>
                    <a:pt x="637" y="1382"/>
                  </a:lnTo>
                  <a:lnTo>
                    <a:pt x="748" y="1304"/>
                  </a:lnTo>
                  <a:lnTo>
                    <a:pt x="850" y="1213"/>
                  </a:lnTo>
                  <a:lnTo>
                    <a:pt x="946" y="1112"/>
                  </a:lnTo>
                  <a:lnTo>
                    <a:pt x="1032" y="999"/>
                  </a:lnTo>
                  <a:lnTo>
                    <a:pt x="1109" y="879"/>
                  </a:lnTo>
                  <a:lnTo>
                    <a:pt x="1176" y="749"/>
                  </a:lnTo>
                  <a:lnTo>
                    <a:pt x="1231" y="612"/>
                  </a:lnTo>
                  <a:lnTo>
                    <a:pt x="1276" y="468"/>
                  </a:lnTo>
                  <a:lnTo>
                    <a:pt x="1311" y="316"/>
                  </a:lnTo>
                  <a:lnTo>
                    <a:pt x="1331" y="160"/>
                  </a:lnTo>
                  <a:lnTo>
                    <a:pt x="1337" y="0"/>
                  </a:lnTo>
                  <a:lnTo>
                    <a:pt x="1245" y="0"/>
                  </a:lnTo>
                  <a:lnTo>
                    <a:pt x="1238" y="149"/>
                  </a:lnTo>
                  <a:lnTo>
                    <a:pt x="1221" y="297"/>
                  </a:lnTo>
                  <a:lnTo>
                    <a:pt x="1189" y="436"/>
                  </a:lnTo>
                  <a:lnTo>
                    <a:pt x="1148" y="570"/>
                  </a:lnTo>
                  <a:lnTo>
                    <a:pt x="1094" y="698"/>
                  </a:lnTo>
                  <a:lnTo>
                    <a:pt x="1033" y="817"/>
                  </a:lnTo>
                  <a:lnTo>
                    <a:pt x="961" y="931"/>
                  </a:lnTo>
                  <a:lnTo>
                    <a:pt x="881" y="1035"/>
                  </a:lnTo>
                  <a:lnTo>
                    <a:pt x="793" y="1130"/>
                  </a:lnTo>
                  <a:lnTo>
                    <a:pt x="696" y="1214"/>
                  </a:lnTo>
                  <a:lnTo>
                    <a:pt x="594" y="1286"/>
                  </a:lnTo>
                  <a:lnTo>
                    <a:pt x="485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8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4">
              <a:extLst>
                <a:ext uri="{FF2B5EF4-FFF2-40B4-BE49-F238E27FC236}">
                  <a16:creationId xmlns:a16="http://schemas.microsoft.com/office/drawing/2014/main" id="{0E632F29-AD2B-6112-2C83-09C282C356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588" cy="346"/>
            </a:xfrm>
            <a:custGeom>
              <a:avLst/>
              <a:gdLst>
                <a:gd name="T0" fmla="*/ 17 w 1176"/>
                <a:gd name="T1" fmla="*/ 0 h 1382"/>
                <a:gd name="T2" fmla="*/ 17 w 1176"/>
                <a:gd name="T3" fmla="*/ 0 h 1382"/>
                <a:gd name="T4" fmla="*/ 17 w 1176"/>
                <a:gd name="T5" fmla="*/ 0 h 1382"/>
                <a:gd name="T6" fmla="*/ 17 w 1176"/>
                <a:gd name="T7" fmla="*/ 0 h 1382"/>
                <a:gd name="T8" fmla="*/ 16 w 1176"/>
                <a:gd name="T9" fmla="*/ 0 h 1382"/>
                <a:gd name="T10" fmla="*/ 15 w 1176"/>
                <a:gd name="T11" fmla="*/ 0 h 1382"/>
                <a:gd name="T12" fmla="*/ 15 w 1176"/>
                <a:gd name="T13" fmla="*/ 0 h 1382"/>
                <a:gd name="T14" fmla="*/ 14 w 1176"/>
                <a:gd name="T15" fmla="*/ 0 h 1382"/>
                <a:gd name="T16" fmla="*/ 12 w 1176"/>
                <a:gd name="T17" fmla="*/ 0 h 1382"/>
                <a:gd name="T18" fmla="*/ 11 w 1176"/>
                <a:gd name="T19" fmla="*/ 0 h 1382"/>
                <a:gd name="T20" fmla="*/ 10 w 1176"/>
                <a:gd name="T21" fmla="*/ 0 h 1382"/>
                <a:gd name="T22" fmla="*/ 9 w 1176"/>
                <a:gd name="T23" fmla="*/ 0 h 1382"/>
                <a:gd name="T24" fmla="*/ 7 w 1176"/>
                <a:gd name="T25" fmla="*/ 0 h 1382"/>
                <a:gd name="T26" fmla="*/ 6 w 1176"/>
                <a:gd name="T27" fmla="*/ 0 h 1382"/>
                <a:gd name="T28" fmla="*/ 4 w 1176"/>
                <a:gd name="T29" fmla="*/ 0 h 1382"/>
                <a:gd name="T30" fmla="*/ 2 w 1176"/>
                <a:gd name="T31" fmla="*/ 0 h 1382"/>
                <a:gd name="T32" fmla="*/ 0 w 1176"/>
                <a:gd name="T33" fmla="*/ 0 h 1382"/>
                <a:gd name="T34" fmla="*/ 0 w 1176"/>
                <a:gd name="T35" fmla="*/ 1 h 1382"/>
                <a:gd name="T36" fmla="*/ 2 w 1176"/>
                <a:gd name="T37" fmla="*/ 1 h 1382"/>
                <a:gd name="T38" fmla="*/ 4 w 1176"/>
                <a:gd name="T39" fmla="*/ 0 h 1382"/>
                <a:gd name="T40" fmla="*/ 6 w 1176"/>
                <a:gd name="T41" fmla="*/ 0 h 1382"/>
                <a:gd name="T42" fmla="*/ 8 w 1176"/>
                <a:gd name="T43" fmla="*/ 0 h 1382"/>
                <a:gd name="T44" fmla="*/ 9 w 1176"/>
                <a:gd name="T45" fmla="*/ 0 h 1382"/>
                <a:gd name="T46" fmla="*/ 11 w 1176"/>
                <a:gd name="T47" fmla="*/ 0 h 1382"/>
                <a:gd name="T48" fmla="*/ 12 w 1176"/>
                <a:gd name="T49" fmla="*/ 0 h 1382"/>
                <a:gd name="T50" fmla="*/ 13 w 1176"/>
                <a:gd name="T51" fmla="*/ 0 h 1382"/>
                <a:gd name="T52" fmla="*/ 15 w 1176"/>
                <a:gd name="T53" fmla="*/ 0 h 1382"/>
                <a:gd name="T54" fmla="*/ 16 w 1176"/>
                <a:gd name="T55" fmla="*/ 0 h 1382"/>
                <a:gd name="T56" fmla="*/ 17 w 1176"/>
                <a:gd name="T57" fmla="*/ 0 h 1382"/>
                <a:gd name="T58" fmla="*/ 17 w 1176"/>
                <a:gd name="T59" fmla="*/ 0 h 1382"/>
                <a:gd name="T60" fmla="*/ 18 w 1176"/>
                <a:gd name="T61" fmla="*/ 0 h 1382"/>
                <a:gd name="T62" fmla="*/ 18 w 1176"/>
                <a:gd name="T63" fmla="*/ 0 h 1382"/>
                <a:gd name="T64" fmla="*/ 19 w 1176"/>
                <a:gd name="T65" fmla="*/ 0 h 1382"/>
                <a:gd name="T66" fmla="*/ 19 w 1176"/>
                <a:gd name="T67" fmla="*/ 0 h 1382"/>
                <a:gd name="T68" fmla="*/ 17 w 1176"/>
                <a:gd name="T69" fmla="*/ 0 h 13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2"/>
                <a:gd name="T107" fmla="*/ 1176 w 1176"/>
                <a:gd name="T108" fmla="*/ 1382 h 138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2">
                  <a:moveTo>
                    <a:pt x="1083" y="0"/>
                  </a:moveTo>
                  <a:lnTo>
                    <a:pt x="1078" y="131"/>
                  </a:lnTo>
                  <a:lnTo>
                    <a:pt x="1062" y="257"/>
                  </a:lnTo>
                  <a:lnTo>
                    <a:pt x="1036" y="379"/>
                  </a:lnTo>
                  <a:lnTo>
                    <a:pt x="999" y="495"/>
                  </a:lnTo>
                  <a:lnTo>
                    <a:pt x="953" y="607"/>
                  </a:lnTo>
                  <a:lnTo>
                    <a:pt x="898" y="713"/>
                  </a:lnTo>
                  <a:lnTo>
                    <a:pt x="836" y="811"/>
                  </a:lnTo>
                  <a:lnTo>
                    <a:pt x="767" y="901"/>
                  </a:lnTo>
                  <a:lnTo>
                    <a:pt x="691" y="982"/>
                  </a:lnTo>
                  <a:lnTo>
                    <a:pt x="606" y="1056"/>
                  </a:lnTo>
                  <a:lnTo>
                    <a:pt x="516" y="1120"/>
                  </a:lnTo>
                  <a:lnTo>
                    <a:pt x="421" y="1174"/>
                  </a:lnTo>
                  <a:lnTo>
                    <a:pt x="322" y="1217"/>
                  </a:lnTo>
                  <a:lnTo>
                    <a:pt x="219" y="1248"/>
                  </a:lnTo>
                  <a:lnTo>
                    <a:pt x="111" y="1267"/>
                  </a:lnTo>
                  <a:lnTo>
                    <a:pt x="0" y="1274"/>
                  </a:lnTo>
                  <a:lnTo>
                    <a:pt x="0" y="1382"/>
                  </a:lnTo>
                  <a:lnTo>
                    <a:pt x="120" y="1376"/>
                  </a:lnTo>
                  <a:lnTo>
                    <a:pt x="236" y="1353"/>
                  </a:lnTo>
                  <a:lnTo>
                    <a:pt x="349" y="1320"/>
                  </a:lnTo>
                  <a:lnTo>
                    <a:pt x="456" y="1274"/>
                  </a:lnTo>
                  <a:lnTo>
                    <a:pt x="560" y="1216"/>
                  </a:lnTo>
                  <a:lnTo>
                    <a:pt x="658" y="1145"/>
                  </a:lnTo>
                  <a:lnTo>
                    <a:pt x="748" y="1066"/>
                  </a:lnTo>
                  <a:lnTo>
                    <a:pt x="831" y="977"/>
                  </a:lnTo>
                  <a:lnTo>
                    <a:pt x="907" y="879"/>
                  </a:lnTo>
                  <a:lnTo>
                    <a:pt x="975" y="773"/>
                  </a:lnTo>
                  <a:lnTo>
                    <a:pt x="1034" y="659"/>
                  </a:lnTo>
                  <a:lnTo>
                    <a:pt x="1083" y="536"/>
                  </a:lnTo>
                  <a:lnTo>
                    <a:pt x="1123" y="410"/>
                  </a:lnTo>
                  <a:lnTo>
                    <a:pt x="1151" y="277"/>
                  </a:lnTo>
                  <a:lnTo>
                    <a:pt x="1170" y="141"/>
                  </a:lnTo>
                  <a:lnTo>
                    <a:pt x="1176" y="0"/>
                  </a:lnTo>
                  <a:lnTo>
                    <a:pt x="1083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Freeform 5">
              <a:extLst>
                <a:ext uri="{FF2B5EF4-FFF2-40B4-BE49-F238E27FC236}">
                  <a16:creationId xmlns:a16="http://schemas.microsoft.com/office/drawing/2014/main" id="{81B8828A-1A4F-9887-8E1D-B3E7454201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507" cy="298"/>
            </a:xfrm>
            <a:custGeom>
              <a:avLst/>
              <a:gdLst>
                <a:gd name="T0" fmla="*/ 15 w 1014"/>
                <a:gd name="T1" fmla="*/ 0 h 1193"/>
                <a:gd name="T2" fmla="*/ 15 w 1014"/>
                <a:gd name="T3" fmla="*/ 0 h 1193"/>
                <a:gd name="T4" fmla="*/ 15 w 1014"/>
                <a:gd name="T5" fmla="*/ 0 h 1193"/>
                <a:gd name="T6" fmla="*/ 14 w 1014"/>
                <a:gd name="T7" fmla="*/ 0 h 1193"/>
                <a:gd name="T8" fmla="*/ 14 w 1014"/>
                <a:gd name="T9" fmla="*/ 0 h 1193"/>
                <a:gd name="T10" fmla="*/ 13 w 1014"/>
                <a:gd name="T11" fmla="*/ 0 h 1193"/>
                <a:gd name="T12" fmla="*/ 12 w 1014"/>
                <a:gd name="T13" fmla="*/ 0 h 1193"/>
                <a:gd name="T14" fmla="*/ 12 w 1014"/>
                <a:gd name="T15" fmla="*/ 0 h 1193"/>
                <a:gd name="T16" fmla="*/ 11 w 1014"/>
                <a:gd name="T17" fmla="*/ 0 h 1193"/>
                <a:gd name="T18" fmla="*/ 10 w 1014"/>
                <a:gd name="T19" fmla="*/ 0 h 1193"/>
                <a:gd name="T20" fmla="*/ 9 w 1014"/>
                <a:gd name="T21" fmla="*/ 0 h 1193"/>
                <a:gd name="T22" fmla="*/ 7 w 1014"/>
                <a:gd name="T23" fmla="*/ 0 h 1193"/>
                <a:gd name="T24" fmla="*/ 6 w 1014"/>
                <a:gd name="T25" fmla="*/ 0 h 1193"/>
                <a:gd name="T26" fmla="*/ 5 w 1014"/>
                <a:gd name="T27" fmla="*/ 0 h 1193"/>
                <a:gd name="T28" fmla="*/ 3 w 1014"/>
                <a:gd name="T29" fmla="*/ 0 h 1193"/>
                <a:gd name="T30" fmla="*/ 2 w 1014"/>
                <a:gd name="T31" fmla="*/ 0 h 1193"/>
                <a:gd name="T32" fmla="*/ 0 w 1014"/>
                <a:gd name="T33" fmla="*/ 0 h 1193"/>
                <a:gd name="T34" fmla="*/ 0 w 1014"/>
                <a:gd name="T35" fmla="*/ 0 h 1193"/>
                <a:gd name="T36" fmla="*/ 2 w 1014"/>
                <a:gd name="T37" fmla="*/ 0 h 1193"/>
                <a:gd name="T38" fmla="*/ 4 w 1014"/>
                <a:gd name="T39" fmla="*/ 0 h 1193"/>
                <a:gd name="T40" fmla="*/ 5 w 1014"/>
                <a:gd name="T41" fmla="*/ 0 h 1193"/>
                <a:gd name="T42" fmla="*/ 7 w 1014"/>
                <a:gd name="T43" fmla="*/ 0 h 1193"/>
                <a:gd name="T44" fmla="*/ 8 w 1014"/>
                <a:gd name="T45" fmla="*/ 0 h 1193"/>
                <a:gd name="T46" fmla="*/ 9 w 1014"/>
                <a:gd name="T47" fmla="*/ 0 h 1193"/>
                <a:gd name="T48" fmla="*/ 11 w 1014"/>
                <a:gd name="T49" fmla="*/ 0 h 1193"/>
                <a:gd name="T50" fmla="*/ 12 w 1014"/>
                <a:gd name="T51" fmla="*/ 0 h 1193"/>
                <a:gd name="T52" fmla="*/ 13 w 1014"/>
                <a:gd name="T53" fmla="*/ 0 h 1193"/>
                <a:gd name="T54" fmla="*/ 14 w 1014"/>
                <a:gd name="T55" fmla="*/ 0 h 1193"/>
                <a:gd name="T56" fmla="*/ 14 w 1014"/>
                <a:gd name="T57" fmla="*/ 0 h 1193"/>
                <a:gd name="T58" fmla="*/ 15 w 1014"/>
                <a:gd name="T59" fmla="*/ 0 h 1193"/>
                <a:gd name="T60" fmla="*/ 16 w 1014"/>
                <a:gd name="T61" fmla="*/ 0 h 1193"/>
                <a:gd name="T62" fmla="*/ 16 w 1014"/>
                <a:gd name="T63" fmla="*/ 0 h 1193"/>
                <a:gd name="T64" fmla="*/ 16 w 1014"/>
                <a:gd name="T65" fmla="*/ 0 h 1193"/>
                <a:gd name="T66" fmla="*/ 16 w 1014"/>
                <a:gd name="T67" fmla="*/ 0 h 1193"/>
                <a:gd name="T68" fmla="*/ 15 w 1014"/>
                <a:gd name="T69" fmla="*/ 0 h 11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4"/>
                <a:gd name="T106" fmla="*/ 0 h 1193"/>
                <a:gd name="T107" fmla="*/ 1014 w 1014"/>
                <a:gd name="T108" fmla="*/ 1193 h 119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4" h="1193">
                  <a:moveTo>
                    <a:pt x="922" y="0"/>
                  </a:moveTo>
                  <a:lnTo>
                    <a:pt x="916" y="112"/>
                  </a:lnTo>
                  <a:lnTo>
                    <a:pt x="904" y="220"/>
                  </a:lnTo>
                  <a:lnTo>
                    <a:pt x="881" y="322"/>
                  </a:lnTo>
                  <a:lnTo>
                    <a:pt x="850" y="423"/>
                  </a:lnTo>
                  <a:lnTo>
                    <a:pt x="810" y="517"/>
                  </a:lnTo>
                  <a:lnTo>
                    <a:pt x="764" y="607"/>
                  </a:lnTo>
                  <a:lnTo>
                    <a:pt x="711" y="691"/>
                  </a:lnTo>
                  <a:lnTo>
                    <a:pt x="651" y="767"/>
                  </a:lnTo>
                  <a:lnTo>
                    <a:pt x="587" y="838"/>
                  </a:lnTo>
                  <a:lnTo>
                    <a:pt x="515" y="899"/>
                  </a:lnTo>
                  <a:lnTo>
                    <a:pt x="439" y="953"/>
                  </a:lnTo>
                  <a:lnTo>
                    <a:pt x="359" y="1000"/>
                  </a:lnTo>
                  <a:lnTo>
                    <a:pt x="275" y="1037"/>
                  </a:lnTo>
                  <a:lnTo>
                    <a:pt x="186" y="1064"/>
                  </a:lnTo>
                  <a:lnTo>
                    <a:pt x="95" y="1078"/>
                  </a:lnTo>
                  <a:lnTo>
                    <a:pt x="0" y="1085"/>
                  </a:lnTo>
                  <a:lnTo>
                    <a:pt x="0" y="1193"/>
                  </a:lnTo>
                  <a:lnTo>
                    <a:pt x="104" y="1187"/>
                  </a:lnTo>
                  <a:lnTo>
                    <a:pt x="202" y="1169"/>
                  </a:lnTo>
                  <a:lnTo>
                    <a:pt x="302" y="1139"/>
                  </a:lnTo>
                  <a:lnTo>
                    <a:pt x="394" y="1100"/>
                  </a:lnTo>
                  <a:lnTo>
                    <a:pt x="483" y="1049"/>
                  </a:lnTo>
                  <a:lnTo>
                    <a:pt x="567" y="989"/>
                  </a:lnTo>
                  <a:lnTo>
                    <a:pt x="644" y="921"/>
                  </a:lnTo>
                  <a:lnTo>
                    <a:pt x="717" y="844"/>
                  </a:lnTo>
                  <a:lnTo>
                    <a:pt x="781" y="759"/>
                  </a:lnTo>
                  <a:lnTo>
                    <a:pt x="840" y="667"/>
                  </a:lnTo>
                  <a:lnTo>
                    <a:pt x="892" y="569"/>
                  </a:lnTo>
                  <a:lnTo>
                    <a:pt x="933" y="465"/>
                  </a:lnTo>
                  <a:lnTo>
                    <a:pt x="968" y="355"/>
                  </a:lnTo>
                  <a:lnTo>
                    <a:pt x="993" y="239"/>
                  </a:lnTo>
                  <a:lnTo>
                    <a:pt x="1008" y="122"/>
                  </a:lnTo>
                  <a:lnTo>
                    <a:pt x="1014" y="0"/>
                  </a:lnTo>
                  <a:lnTo>
                    <a:pt x="922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6">
              <a:extLst>
                <a:ext uri="{FF2B5EF4-FFF2-40B4-BE49-F238E27FC236}">
                  <a16:creationId xmlns:a16="http://schemas.microsoft.com/office/drawing/2014/main" id="{0E8D06D4-2BBA-5C47-5F15-C3AB62652F1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635" cy="374"/>
            </a:xfrm>
            <a:custGeom>
              <a:avLst/>
              <a:gdLst>
                <a:gd name="T0" fmla="*/ 15 w 1272"/>
                <a:gd name="T1" fmla="*/ 0 h 1495"/>
                <a:gd name="T2" fmla="*/ 15 w 1272"/>
                <a:gd name="T3" fmla="*/ 0 h 1495"/>
                <a:gd name="T4" fmla="*/ 15 w 1272"/>
                <a:gd name="T5" fmla="*/ 0 h 1495"/>
                <a:gd name="T6" fmla="*/ 14 w 1272"/>
                <a:gd name="T7" fmla="*/ 0 h 1495"/>
                <a:gd name="T8" fmla="*/ 14 w 1272"/>
                <a:gd name="T9" fmla="*/ 0 h 1495"/>
                <a:gd name="T10" fmla="*/ 13 w 1272"/>
                <a:gd name="T11" fmla="*/ 0 h 1495"/>
                <a:gd name="T12" fmla="*/ 12 w 1272"/>
                <a:gd name="T13" fmla="*/ 0 h 1495"/>
                <a:gd name="T14" fmla="*/ 11 w 1272"/>
                <a:gd name="T15" fmla="*/ 0 h 1495"/>
                <a:gd name="T16" fmla="*/ 10 w 1272"/>
                <a:gd name="T17" fmla="*/ 0 h 1495"/>
                <a:gd name="T18" fmla="*/ 9 w 1272"/>
                <a:gd name="T19" fmla="*/ 0 h 1495"/>
                <a:gd name="T20" fmla="*/ 8 w 1272"/>
                <a:gd name="T21" fmla="*/ 0 h 1495"/>
                <a:gd name="T22" fmla="*/ 7 w 1272"/>
                <a:gd name="T23" fmla="*/ 0 h 1495"/>
                <a:gd name="T24" fmla="*/ 6 w 1272"/>
                <a:gd name="T25" fmla="*/ 0 h 1495"/>
                <a:gd name="T26" fmla="*/ 4 w 1272"/>
                <a:gd name="T27" fmla="*/ 0 h 1495"/>
                <a:gd name="T28" fmla="*/ 3 w 1272"/>
                <a:gd name="T29" fmla="*/ 0 h 1495"/>
                <a:gd name="T30" fmla="*/ 1 w 1272"/>
                <a:gd name="T31" fmla="*/ 0 h 1495"/>
                <a:gd name="T32" fmla="*/ 0 w 1272"/>
                <a:gd name="T33" fmla="*/ 0 h 1495"/>
                <a:gd name="T34" fmla="*/ 0 w 1272"/>
                <a:gd name="T35" fmla="*/ 1 h 1495"/>
                <a:gd name="T36" fmla="*/ 2 w 1272"/>
                <a:gd name="T37" fmla="*/ 1 h 1495"/>
                <a:gd name="T38" fmla="*/ 3 w 1272"/>
                <a:gd name="T39" fmla="*/ 1 h 1495"/>
                <a:gd name="T40" fmla="*/ 5 w 1272"/>
                <a:gd name="T41" fmla="*/ 1 h 1495"/>
                <a:gd name="T42" fmla="*/ 7 w 1272"/>
                <a:gd name="T43" fmla="*/ 1 h 1495"/>
                <a:gd name="T44" fmla="*/ 9 w 1272"/>
                <a:gd name="T45" fmla="*/ 0 h 1495"/>
                <a:gd name="T46" fmla="*/ 11 w 1272"/>
                <a:gd name="T47" fmla="*/ 0 h 1495"/>
                <a:gd name="T48" fmla="*/ 12 w 1272"/>
                <a:gd name="T49" fmla="*/ 0 h 1495"/>
                <a:gd name="T50" fmla="*/ 14 w 1272"/>
                <a:gd name="T51" fmla="*/ 0 h 1495"/>
                <a:gd name="T52" fmla="*/ 15 w 1272"/>
                <a:gd name="T53" fmla="*/ 0 h 1495"/>
                <a:gd name="T54" fmla="*/ 16 w 1272"/>
                <a:gd name="T55" fmla="*/ 0 h 1495"/>
                <a:gd name="T56" fmla="*/ 17 w 1272"/>
                <a:gd name="T57" fmla="*/ 0 h 1495"/>
                <a:gd name="T58" fmla="*/ 18 w 1272"/>
                <a:gd name="T59" fmla="*/ 0 h 1495"/>
                <a:gd name="T60" fmla="*/ 18 w 1272"/>
                <a:gd name="T61" fmla="*/ 0 h 1495"/>
                <a:gd name="T62" fmla="*/ 19 w 1272"/>
                <a:gd name="T63" fmla="*/ 0 h 1495"/>
                <a:gd name="T64" fmla="*/ 19 w 1272"/>
                <a:gd name="T65" fmla="*/ 0 h 1495"/>
                <a:gd name="T66" fmla="*/ 19 w 1272"/>
                <a:gd name="T67" fmla="*/ 0 h 1495"/>
                <a:gd name="T68" fmla="*/ 15 w 1272"/>
                <a:gd name="T69" fmla="*/ 0 h 149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72"/>
                <a:gd name="T106" fmla="*/ 0 h 1495"/>
                <a:gd name="T107" fmla="*/ 1272 w 1272"/>
                <a:gd name="T108" fmla="*/ 1495 h 149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72" h="1495">
                  <a:moveTo>
                    <a:pt x="989" y="0"/>
                  </a:moveTo>
                  <a:lnTo>
                    <a:pt x="984" y="121"/>
                  </a:lnTo>
                  <a:lnTo>
                    <a:pt x="969" y="236"/>
                  </a:lnTo>
                  <a:lnTo>
                    <a:pt x="945" y="348"/>
                  </a:lnTo>
                  <a:lnTo>
                    <a:pt x="913" y="452"/>
                  </a:lnTo>
                  <a:lnTo>
                    <a:pt x="871" y="554"/>
                  </a:lnTo>
                  <a:lnTo>
                    <a:pt x="820" y="650"/>
                  </a:lnTo>
                  <a:lnTo>
                    <a:pt x="764" y="742"/>
                  </a:lnTo>
                  <a:lnTo>
                    <a:pt x="700" y="823"/>
                  </a:lnTo>
                  <a:lnTo>
                    <a:pt x="632" y="897"/>
                  </a:lnTo>
                  <a:lnTo>
                    <a:pt x="553" y="964"/>
                  </a:lnTo>
                  <a:lnTo>
                    <a:pt x="472" y="1023"/>
                  </a:lnTo>
                  <a:lnTo>
                    <a:pt x="385" y="1072"/>
                  </a:lnTo>
                  <a:lnTo>
                    <a:pt x="295" y="1111"/>
                  </a:lnTo>
                  <a:lnTo>
                    <a:pt x="201" y="1139"/>
                  </a:lnTo>
                  <a:lnTo>
                    <a:pt x="102" y="1157"/>
                  </a:lnTo>
                  <a:lnTo>
                    <a:pt x="0" y="1162"/>
                  </a:lnTo>
                  <a:lnTo>
                    <a:pt x="0" y="1495"/>
                  </a:lnTo>
                  <a:lnTo>
                    <a:pt x="130" y="1487"/>
                  </a:lnTo>
                  <a:lnTo>
                    <a:pt x="254" y="1463"/>
                  </a:lnTo>
                  <a:lnTo>
                    <a:pt x="377" y="1428"/>
                  </a:lnTo>
                  <a:lnTo>
                    <a:pt x="493" y="1376"/>
                  </a:lnTo>
                  <a:lnTo>
                    <a:pt x="605" y="1314"/>
                  </a:lnTo>
                  <a:lnTo>
                    <a:pt x="711" y="1239"/>
                  </a:lnTo>
                  <a:lnTo>
                    <a:pt x="807" y="1153"/>
                  </a:lnTo>
                  <a:lnTo>
                    <a:pt x="899" y="1057"/>
                  </a:lnTo>
                  <a:lnTo>
                    <a:pt x="980" y="950"/>
                  </a:lnTo>
                  <a:lnTo>
                    <a:pt x="1054" y="837"/>
                  </a:lnTo>
                  <a:lnTo>
                    <a:pt x="1117" y="712"/>
                  </a:lnTo>
                  <a:lnTo>
                    <a:pt x="1171" y="581"/>
                  </a:lnTo>
                  <a:lnTo>
                    <a:pt x="1214" y="444"/>
                  </a:lnTo>
                  <a:lnTo>
                    <a:pt x="1244" y="300"/>
                  </a:lnTo>
                  <a:lnTo>
                    <a:pt x="1264" y="152"/>
                  </a:lnTo>
                  <a:lnTo>
                    <a:pt x="1272" y="0"/>
                  </a:lnTo>
                  <a:lnTo>
                    <a:pt x="98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7">
              <a:extLst>
                <a:ext uri="{FF2B5EF4-FFF2-40B4-BE49-F238E27FC236}">
                  <a16:creationId xmlns:a16="http://schemas.microsoft.com/office/drawing/2014/main" id="{A0591CB7-66D3-B3E2-405A-DD598F5BFB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669" cy="393"/>
            </a:xfrm>
            <a:custGeom>
              <a:avLst/>
              <a:gdLst>
                <a:gd name="T0" fmla="*/ 0 w 1338"/>
                <a:gd name="T1" fmla="*/ 1 h 1572"/>
                <a:gd name="T2" fmla="*/ 3 w 1338"/>
                <a:gd name="T3" fmla="*/ 1 h 1572"/>
                <a:gd name="T4" fmla="*/ 5 w 1338"/>
                <a:gd name="T5" fmla="*/ 1 h 1572"/>
                <a:gd name="T6" fmla="*/ 7 w 1338"/>
                <a:gd name="T7" fmla="*/ 1 h 1572"/>
                <a:gd name="T8" fmla="*/ 9 w 1338"/>
                <a:gd name="T9" fmla="*/ 1 h 1572"/>
                <a:gd name="T10" fmla="*/ 10 w 1338"/>
                <a:gd name="T11" fmla="*/ 1 h 1572"/>
                <a:gd name="T12" fmla="*/ 12 w 1338"/>
                <a:gd name="T13" fmla="*/ 0 h 1572"/>
                <a:gd name="T14" fmla="*/ 14 w 1338"/>
                <a:gd name="T15" fmla="*/ 0 h 1572"/>
                <a:gd name="T16" fmla="*/ 15 w 1338"/>
                <a:gd name="T17" fmla="*/ 0 h 1572"/>
                <a:gd name="T18" fmla="*/ 17 w 1338"/>
                <a:gd name="T19" fmla="*/ 0 h 1572"/>
                <a:gd name="T20" fmla="*/ 18 w 1338"/>
                <a:gd name="T21" fmla="*/ 0 h 1572"/>
                <a:gd name="T22" fmla="*/ 19 w 1338"/>
                <a:gd name="T23" fmla="*/ 0 h 1572"/>
                <a:gd name="T24" fmla="*/ 20 w 1338"/>
                <a:gd name="T25" fmla="*/ 0 h 1572"/>
                <a:gd name="T26" fmla="*/ 20 w 1338"/>
                <a:gd name="T27" fmla="*/ 0 h 1572"/>
                <a:gd name="T28" fmla="*/ 21 w 1338"/>
                <a:gd name="T29" fmla="*/ 0 h 1572"/>
                <a:gd name="T30" fmla="*/ 21 w 1338"/>
                <a:gd name="T31" fmla="*/ 0 h 1572"/>
                <a:gd name="T32" fmla="*/ 21 w 1338"/>
                <a:gd name="T33" fmla="*/ 0 h 1572"/>
                <a:gd name="T34" fmla="*/ 20 w 1338"/>
                <a:gd name="T35" fmla="*/ 0 h 1572"/>
                <a:gd name="T36" fmla="*/ 20 w 1338"/>
                <a:gd name="T37" fmla="*/ 0 h 1572"/>
                <a:gd name="T38" fmla="*/ 20 w 1338"/>
                <a:gd name="T39" fmla="*/ 0 h 1572"/>
                <a:gd name="T40" fmla="*/ 19 w 1338"/>
                <a:gd name="T41" fmla="*/ 0 h 1572"/>
                <a:gd name="T42" fmla="*/ 18 w 1338"/>
                <a:gd name="T43" fmla="*/ 0 h 1572"/>
                <a:gd name="T44" fmla="*/ 18 w 1338"/>
                <a:gd name="T45" fmla="*/ 0 h 1572"/>
                <a:gd name="T46" fmla="*/ 17 w 1338"/>
                <a:gd name="T47" fmla="*/ 0 h 1572"/>
                <a:gd name="T48" fmla="*/ 16 w 1338"/>
                <a:gd name="T49" fmla="*/ 0 h 1572"/>
                <a:gd name="T50" fmla="*/ 14 w 1338"/>
                <a:gd name="T51" fmla="*/ 0 h 1572"/>
                <a:gd name="T52" fmla="*/ 13 w 1338"/>
                <a:gd name="T53" fmla="*/ 0 h 1572"/>
                <a:gd name="T54" fmla="*/ 11 w 1338"/>
                <a:gd name="T55" fmla="*/ 0 h 1572"/>
                <a:gd name="T56" fmla="*/ 10 w 1338"/>
                <a:gd name="T57" fmla="*/ 0 h 1572"/>
                <a:gd name="T58" fmla="*/ 8 w 1338"/>
                <a:gd name="T59" fmla="*/ 0 h 1572"/>
                <a:gd name="T60" fmla="*/ 6 w 1338"/>
                <a:gd name="T61" fmla="*/ 1 h 1572"/>
                <a:gd name="T62" fmla="*/ 4 w 1338"/>
                <a:gd name="T63" fmla="*/ 1 h 1572"/>
                <a:gd name="T64" fmla="*/ 3 w 1338"/>
                <a:gd name="T65" fmla="*/ 1 h 1572"/>
                <a:gd name="T66" fmla="*/ 0 w 1338"/>
                <a:gd name="T67" fmla="*/ 1 h 1572"/>
                <a:gd name="T68" fmla="*/ 0 w 1338"/>
                <a:gd name="T69" fmla="*/ 1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8"/>
                <a:gd name="T106" fmla="*/ 0 h 1572"/>
                <a:gd name="T107" fmla="*/ 1338 w 1338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8" h="1572">
                  <a:moveTo>
                    <a:pt x="0" y="1572"/>
                  </a:moveTo>
                  <a:lnTo>
                    <a:pt x="137" y="1564"/>
                  </a:lnTo>
                  <a:lnTo>
                    <a:pt x="271" y="1540"/>
                  </a:lnTo>
                  <a:lnTo>
                    <a:pt x="399" y="1501"/>
                  </a:lnTo>
                  <a:lnTo>
                    <a:pt x="521" y="1448"/>
                  </a:lnTo>
                  <a:lnTo>
                    <a:pt x="638" y="1382"/>
                  </a:lnTo>
                  <a:lnTo>
                    <a:pt x="749" y="1304"/>
                  </a:lnTo>
                  <a:lnTo>
                    <a:pt x="850" y="1213"/>
                  </a:lnTo>
                  <a:lnTo>
                    <a:pt x="947" y="1112"/>
                  </a:lnTo>
                  <a:lnTo>
                    <a:pt x="1033" y="999"/>
                  </a:lnTo>
                  <a:lnTo>
                    <a:pt x="1110" y="879"/>
                  </a:lnTo>
                  <a:lnTo>
                    <a:pt x="1176" y="749"/>
                  </a:lnTo>
                  <a:lnTo>
                    <a:pt x="1232" y="612"/>
                  </a:lnTo>
                  <a:lnTo>
                    <a:pt x="1277" y="468"/>
                  </a:lnTo>
                  <a:lnTo>
                    <a:pt x="1311" y="316"/>
                  </a:lnTo>
                  <a:lnTo>
                    <a:pt x="1332" y="160"/>
                  </a:lnTo>
                  <a:lnTo>
                    <a:pt x="1338" y="0"/>
                  </a:lnTo>
                  <a:lnTo>
                    <a:pt x="1246" y="0"/>
                  </a:lnTo>
                  <a:lnTo>
                    <a:pt x="1240" y="150"/>
                  </a:lnTo>
                  <a:lnTo>
                    <a:pt x="1221" y="297"/>
                  </a:lnTo>
                  <a:lnTo>
                    <a:pt x="1190" y="436"/>
                  </a:lnTo>
                  <a:lnTo>
                    <a:pt x="1148" y="571"/>
                  </a:lnTo>
                  <a:lnTo>
                    <a:pt x="1095" y="698"/>
                  </a:lnTo>
                  <a:lnTo>
                    <a:pt x="1034" y="818"/>
                  </a:lnTo>
                  <a:lnTo>
                    <a:pt x="962" y="931"/>
                  </a:lnTo>
                  <a:lnTo>
                    <a:pt x="882" y="1036"/>
                  </a:lnTo>
                  <a:lnTo>
                    <a:pt x="794" y="1130"/>
                  </a:lnTo>
                  <a:lnTo>
                    <a:pt x="697" y="1215"/>
                  </a:lnTo>
                  <a:lnTo>
                    <a:pt x="595" y="1286"/>
                  </a:lnTo>
                  <a:lnTo>
                    <a:pt x="486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9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Freeform 8">
              <a:extLst>
                <a:ext uri="{FF2B5EF4-FFF2-40B4-BE49-F238E27FC236}">
                  <a16:creationId xmlns:a16="http://schemas.microsoft.com/office/drawing/2014/main" id="{94D2445B-1D73-EA23-51C0-3231ACDC82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588" cy="346"/>
            </a:xfrm>
            <a:custGeom>
              <a:avLst/>
              <a:gdLst>
                <a:gd name="T0" fmla="*/ 17 w 1176"/>
                <a:gd name="T1" fmla="*/ 0 h 1383"/>
                <a:gd name="T2" fmla="*/ 17 w 1176"/>
                <a:gd name="T3" fmla="*/ 0 h 1383"/>
                <a:gd name="T4" fmla="*/ 17 w 1176"/>
                <a:gd name="T5" fmla="*/ 0 h 1383"/>
                <a:gd name="T6" fmla="*/ 17 w 1176"/>
                <a:gd name="T7" fmla="*/ 0 h 1383"/>
                <a:gd name="T8" fmla="*/ 16 w 1176"/>
                <a:gd name="T9" fmla="*/ 0 h 1383"/>
                <a:gd name="T10" fmla="*/ 15 w 1176"/>
                <a:gd name="T11" fmla="*/ 0 h 1383"/>
                <a:gd name="T12" fmla="*/ 15 w 1176"/>
                <a:gd name="T13" fmla="*/ 0 h 1383"/>
                <a:gd name="T14" fmla="*/ 14 w 1176"/>
                <a:gd name="T15" fmla="*/ 0 h 1383"/>
                <a:gd name="T16" fmla="*/ 12 w 1176"/>
                <a:gd name="T17" fmla="*/ 0 h 1383"/>
                <a:gd name="T18" fmla="*/ 11 w 1176"/>
                <a:gd name="T19" fmla="*/ 0 h 1383"/>
                <a:gd name="T20" fmla="*/ 10 w 1176"/>
                <a:gd name="T21" fmla="*/ 0 h 1383"/>
                <a:gd name="T22" fmla="*/ 9 w 1176"/>
                <a:gd name="T23" fmla="*/ 0 h 1383"/>
                <a:gd name="T24" fmla="*/ 7 w 1176"/>
                <a:gd name="T25" fmla="*/ 0 h 1383"/>
                <a:gd name="T26" fmla="*/ 6 w 1176"/>
                <a:gd name="T27" fmla="*/ 0 h 1383"/>
                <a:gd name="T28" fmla="*/ 4 w 1176"/>
                <a:gd name="T29" fmla="*/ 0 h 1383"/>
                <a:gd name="T30" fmla="*/ 2 w 1176"/>
                <a:gd name="T31" fmla="*/ 0 h 1383"/>
                <a:gd name="T32" fmla="*/ 0 w 1176"/>
                <a:gd name="T33" fmla="*/ 0 h 1383"/>
                <a:gd name="T34" fmla="*/ 0 w 1176"/>
                <a:gd name="T35" fmla="*/ 1 h 1383"/>
                <a:gd name="T36" fmla="*/ 2 w 1176"/>
                <a:gd name="T37" fmla="*/ 1 h 1383"/>
                <a:gd name="T38" fmla="*/ 4 w 1176"/>
                <a:gd name="T39" fmla="*/ 0 h 1383"/>
                <a:gd name="T40" fmla="*/ 6 w 1176"/>
                <a:gd name="T41" fmla="*/ 0 h 1383"/>
                <a:gd name="T42" fmla="*/ 8 w 1176"/>
                <a:gd name="T43" fmla="*/ 0 h 1383"/>
                <a:gd name="T44" fmla="*/ 9 w 1176"/>
                <a:gd name="T45" fmla="*/ 0 h 1383"/>
                <a:gd name="T46" fmla="*/ 11 w 1176"/>
                <a:gd name="T47" fmla="*/ 0 h 1383"/>
                <a:gd name="T48" fmla="*/ 12 w 1176"/>
                <a:gd name="T49" fmla="*/ 0 h 1383"/>
                <a:gd name="T50" fmla="*/ 13 w 1176"/>
                <a:gd name="T51" fmla="*/ 0 h 1383"/>
                <a:gd name="T52" fmla="*/ 15 w 1176"/>
                <a:gd name="T53" fmla="*/ 0 h 1383"/>
                <a:gd name="T54" fmla="*/ 16 w 1176"/>
                <a:gd name="T55" fmla="*/ 0 h 1383"/>
                <a:gd name="T56" fmla="*/ 17 w 1176"/>
                <a:gd name="T57" fmla="*/ 0 h 1383"/>
                <a:gd name="T58" fmla="*/ 17 w 1176"/>
                <a:gd name="T59" fmla="*/ 0 h 1383"/>
                <a:gd name="T60" fmla="*/ 18 w 1176"/>
                <a:gd name="T61" fmla="*/ 0 h 1383"/>
                <a:gd name="T62" fmla="*/ 18 w 1176"/>
                <a:gd name="T63" fmla="*/ 0 h 1383"/>
                <a:gd name="T64" fmla="*/ 19 w 1176"/>
                <a:gd name="T65" fmla="*/ 0 h 1383"/>
                <a:gd name="T66" fmla="*/ 19 w 1176"/>
                <a:gd name="T67" fmla="*/ 0 h 1383"/>
                <a:gd name="T68" fmla="*/ 17 w 1176"/>
                <a:gd name="T69" fmla="*/ 0 h 13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3"/>
                <a:gd name="T107" fmla="*/ 1176 w 1176"/>
                <a:gd name="T108" fmla="*/ 1383 h 13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3">
                  <a:moveTo>
                    <a:pt x="1084" y="0"/>
                  </a:moveTo>
                  <a:lnTo>
                    <a:pt x="1079" y="131"/>
                  </a:lnTo>
                  <a:lnTo>
                    <a:pt x="1063" y="259"/>
                  </a:lnTo>
                  <a:lnTo>
                    <a:pt x="1037" y="379"/>
                  </a:lnTo>
                  <a:lnTo>
                    <a:pt x="999" y="496"/>
                  </a:lnTo>
                  <a:lnTo>
                    <a:pt x="953" y="607"/>
                  </a:lnTo>
                  <a:lnTo>
                    <a:pt x="900" y="713"/>
                  </a:lnTo>
                  <a:lnTo>
                    <a:pt x="837" y="811"/>
                  </a:lnTo>
                  <a:lnTo>
                    <a:pt x="768" y="901"/>
                  </a:lnTo>
                  <a:lnTo>
                    <a:pt x="692" y="984"/>
                  </a:lnTo>
                  <a:lnTo>
                    <a:pt x="607" y="1058"/>
                  </a:lnTo>
                  <a:lnTo>
                    <a:pt x="517" y="1120"/>
                  </a:lnTo>
                  <a:lnTo>
                    <a:pt x="423" y="1175"/>
                  </a:lnTo>
                  <a:lnTo>
                    <a:pt x="323" y="1220"/>
                  </a:lnTo>
                  <a:lnTo>
                    <a:pt x="220" y="1250"/>
                  </a:lnTo>
                  <a:lnTo>
                    <a:pt x="112" y="1269"/>
                  </a:lnTo>
                  <a:lnTo>
                    <a:pt x="0" y="1275"/>
                  </a:lnTo>
                  <a:lnTo>
                    <a:pt x="0" y="1383"/>
                  </a:lnTo>
                  <a:lnTo>
                    <a:pt x="120" y="1377"/>
                  </a:lnTo>
                  <a:lnTo>
                    <a:pt x="236" y="1354"/>
                  </a:lnTo>
                  <a:lnTo>
                    <a:pt x="350" y="1322"/>
                  </a:lnTo>
                  <a:lnTo>
                    <a:pt x="457" y="1275"/>
                  </a:lnTo>
                  <a:lnTo>
                    <a:pt x="561" y="1216"/>
                  </a:lnTo>
                  <a:lnTo>
                    <a:pt x="659" y="1148"/>
                  </a:lnTo>
                  <a:lnTo>
                    <a:pt x="749" y="1067"/>
                  </a:lnTo>
                  <a:lnTo>
                    <a:pt x="832" y="978"/>
                  </a:lnTo>
                  <a:lnTo>
                    <a:pt x="907" y="879"/>
                  </a:lnTo>
                  <a:lnTo>
                    <a:pt x="976" y="773"/>
                  </a:lnTo>
                  <a:lnTo>
                    <a:pt x="1035" y="659"/>
                  </a:lnTo>
                  <a:lnTo>
                    <a:pt x="1084" y="538"/>
                  </a:lnTo>
                  <a:lnTo>
                    <a:pt x="1124" y="411"/>
                  </a:lnTo>
                  <a:lnTo>
                    <a:pt x="1152" y="278"/>
                  </a:lnTo>
                  <a:lnTo>
                    <a:pt x="1171" y="141"/>
                  </a:lnTo>
                  <a:lnTo>
                    <a:pt x="1176" y="0"/>
                  </a:lnTo>
                  <a:lnTo>
                    <a:pt x="1084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Freeform 9">
              <a:extLst>
                <a:ext uri="{FF2B5EF4-FFF2-40B4-BE49-F238E27FC236}">
                  <a16:creationId xmlns:a16="http://schemas.microsoft.com/office/drawing/2014/main" id="{8AF6DD66-22F1-079B-773F-4CF60A3755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" y="891"/>
              <a:ext cx="506" cy="306"/>
            </a:xfrm>
            <a:custGeom>
              <a:avLst/>
              <a:gdLst>
                <a:gd name="T0" fmla="*/ 15 w 1011"/>
                <a:gd name="T1" fmla="*/ 0 h 1223"/>
                <a:gd name="T2" fmla="*/ 15 w 1011"/>
                <a:gd name="T3" fmla="*/ 0 h 1223"/>
                <a:gd name="T4" fmla="*/ 15 w 1011"/>
                <a:gd name="T5" fmla="*/ 0 h 1223"/>
                <a:gd name="T6" fmla="*/ 14 w 1011"/>
                <a:gd name="T7" fmla="*/ 0 h 1223"/>
                <a:gd name="T8" fmla="*/ 14 w 1011"/>
                <a:gd name="T9" fmla="*/ 0 h 1223"/>
                <a:gd name="T10" fmla="*/ 13 w 1011"/>
                <a:gd name="T11" fmla="*/ 0 h 1223"/>
                <a:gd name="T12" fmla="*/ 12 w 1011"/>
                <a:gd name="T13" fmla="*/ 0 h 1223"/>
                <a:gd name="T14" fmla="*/ 12 w 1011"/>
                <a:gd name="T15" fmla="*/ 0 h 1223"/>
                <a:gd name="T16" fmla="*/ 11 w 1011"/>
                <a:gd name="T17" fmla="*/ 0 h 1223"/>
                <a:gd name="T18" fmla="*/ 10 w 1011"/>
                <a:gd name="T19" fmla="*/ 0 h 1223"/>
                <a:gd name="T20" fmla="*/ 9 w 1011"/>
                <a:gd name="T21" fmla="*/ 0 h 1223"/>
                <a:gd name="T22" fmla="*/ 7 w 1011"/>
                <a:gd name="T23" fmla="*/ 0 h 1223"/>
                <a:gd name="T24" fmla="*/ 6 w 1011"/>
                <a:gd name="T25" fmla="*/ 0 h 1223"/>
                <a:gd name="T26" fmla="*/ 5 w 1011"/>
                <a:gd name="T27" fmla="*/ 0 h 1223"/>
                <a:gd name="T28" fmla="*/ 3 w 1011"/>
                <a:gd name="T29" fmla="*/ 0 h 1223"/>
                <a:gd name="T30" fmla="*/ 2 w 1011"/>
                <a:gd name="T31" fmla="*/ 0 h 1223"/>
                <a:gd name="T32" fmla="*/ 0 w 1011"/>
                <a:gd name="T33" fmla="*/ 0 h 1223"/>
                <a:gd name="T34" fmla="*/ 0 w 1011"/>
                <a:gd name="T35" fmla="*/ 0 h 1223"/>
                <a:gd name="T36" fmla="*/ 2 w 1011"/>
                <a:gd name="T37" fmla="*/ 0 h 1223"/>
                <a:gd name="T38" fmla="*/ 4 w 1011"/>
                <a:gd name="T39" fmla="*/ 0 h 1223"/>
                <a:gd name="T40" fmla="*/ 5 w 1011"/>
                <a:gd name="T41" fmla="*/ 0 h 1223"/>
                <a:gd name="T42" fmla="*/ 7 w 1011"/>
                <a:gd name="T43" fmla="*/ 0 h 1223"/>
                <a:gd name="T44" fmla="*/ 8 w 1011"/>
                <a:gd name="T45" fmla="*/ 0 h 1223"/>
                <a:gd name="T46" fmla="*/ 9 w 1011"/>
                <a:gd name="T47" fmla="*/ 0 h 1223"/>
                <a:gd name="T48" fmla="*/ 11 w 1011"/>
                <a:gd name="T49" fmla="*/ 0 h 1223"/>
                <a:gd name="T50" fmla="*/ 12 w 1011"/>
                <a:gd name="T51" fmla="*/ 0 h 1223"/>
                <a:gd name="T52" fmla="*/ 13 w 1011"/>
                <a:gd name="T53" fmla="*/ 0 h 1223"/>
                <a:gd name="T54" fmla="*/ 14 w 1011"/>
                <a:gd name="T55" fmla="*/ 0 h 1223"/>
                <a:gd name="T56" fmla="*/ 14 w 1011"/>
                <a:gd name="T57" fmla="*/ 0 h 1223"/>
                <a:gd name="T58" fmla="*/ 15 w 1011"/>
                <a:gd name="T59" fmla="*/ 0 h 1223"/>
                <a:gd name="T60" fmla="*/ 16 w 1011"/>
                <a:gd name="T61" fmla="*/ 0 h 1223"/>
                <a:gd name="T62" fmla="*/ 16 w 1011"/>
                <a:gd name="T63" fmla="*/ 0 h 1223"/>
                <a:gd name="T64" fmla="*/ 16 w 1011"/>
                <a:gd name="T65" fmla="*/ 0 h 1223"/>
                <a:gd name="T66" fmla="*/ 16 w 1011"/>
                <a:gd name="T67" fmla="*/ 0 h 1223"/>
                <a:gd name="T68" fmla="*/ 15 w 1011"/>
                <a:gd name="T69" fmla="*/ 0 h 12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1"/>
                <a:gd name="T106" fmla="*/ 0 h 1223"/>
                <a:gd name="T107" fmla="*/ 1011 w 1011"/>
                <a:gd name="T108" fmla="*/ 1223 h 12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1" h="1223">
                  <a:moveTo>
                    <a:pt x="919" y="0"/>
                  </a:moveTo>
                  <a:lnTo>
                    <a:pt x="914" y="112"/>
                  </a:lnTo>
                  <a:lnTo>
                    <a:pt x="902" y="222"/>
                  </a:lnTo>
                  <a:lnTo>
                    <a:pt x="879" y="326"/>
                  </a:lnTo>
                  <a:lnTo>
                    <a:pt x="847" y="428"/>
                  </a:lnTo>
                  <a:lnTo>
                    <a:pt x="808" y="525"/>
                  </a:lnTo>
                  <a:lnTo>
                    <a:pt x="763" y="619"/>
                  </a:lnTo>
                  <a:lnTo>
                    <a:pt x="710" y="703"/>
                  </a:lnTo>
                  <a:lnTo>
                    <a:pt x="650" y="785"/>
                  </a:lnTo>
                  <a:lnTo>
                    <a:pt x="585" y="857"/>
                  </a:lnTo>
                  <a:lnTo>
                    <a:pt x="514" y="920"/>
                  </a:lnTo>
                  <a:lnTo>
                    <a:pt x="438" y="979"/>
                  </a:lnTo>
                  <a:lnTo>
                    <a:pt x="358" y="1026"/>
                  </a:lnTo>
                  <a:lnTo>
                    <a:pt x="274" y="1063"/>
                  </a:lnTo>
                  <a:lnTo>
                    <a:pt x="185" y="1092"/>
                  </a:lnTo>
                  <a:lnTo>
                    <a:pt x="94" y="1109"/>
                  </a:lnTo>
                  <a:lnTo>
                    <a:pt x="0" y="1115"/>
                  </a:lnTo>
                  <a:lnTo>
                    <a:pt x="0" y="1223"/>
                  </a:lnTo>
                  <a:lnTo>
                    <a:pt x="102" y="1217"/>
                  </a:lnTo>
                  <a:lnTo>
                    <a:pt x="204" y="1198"/>
                  </a:lnTo>
                  <a:lnTo>
                    <a:pt x="301" y="1167"/>
                  </a:lnTo>
                  <a:lnTo>
                    <a:pt x="393" y="1125"/>
                  </a:lnTo>
                  <a:lnTo>
                    <a:pt x="482" y="1072"/>
                  </a:lnTo>
                  <a:lnTo>
                    <a:pt x="566" y="1009"/>
                  </a:lnTo>
                  <a:lnTo>
                    <a:pt x="645" y="939"/>
                  </a:lnTo>
                  <a:lnTo>
                    <a:pt x="716" y="858"/>
                  </a:lnTo>
                  <a:lnTo>
                    <a:pt x="781" y="770"/>
                  </a:lnTo>
                  <a:lnTo>
                    <a:pt x="839" y="675"/>
                  </a:lnTo>
                  <a:lnTo>
                    <a:pt x="889" y="573"/>
                  </a:lnTo>
                  <a:lnTo>
                    <a:pt x="932" y="470"/>
                  </a:lnTo>
                  <a:lnTo>
                    <a:pt x="965" y="358"/>
                  </a:lnTo>
                  <a:lnTo>
                    <a:pt x="991" y="240"/>
                  </a:lnTo>
                  <a:lnTo>
                    <a:pt x="1006" y="121"/>
                  </a:lnTo>
                  <a:lnTo>
                    <a:pt x="1011" y="0"/>
                  </a:lnTo>
                  <a:lnTo>
                    <a:pt x="91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14" name="Group 10">
              <a:extLst>
                <a:ext uri="{FF2B5EF4-FFF2-40B4-BE49-F238E27FC236}">
                  <a16:creationId xmlns:a16="http://schemas.microsoft.com/office/drawing/2014/main" id="{28890EC0-F655-621C-B740-A9FF502EB790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0" y="0"/>
              <a:ext cx="1200" cy="1264"/>
              <a:chOff x="0" y="0"/>
              <a:chExt cx="2640" cy="2704"/>
            </a:xfrm>
          </p:grpSpPr>
          <p:pic>
            <p:nvPicPr>
              <p:cNvPr id="3115" name="Picture 11" descr="POINTSTA">
                <a:extLst>
                  <a:ext uri="{FF2B5EF4-FFF2-40B4-BE49-F238E27FC236}">
                    <a16:creationId xmlns:a16="http://schemas.microsoft.com/office/drawing/2014/main" id="{5100122A-2C1C-2EDB-2B8C-E0ED542B7B9B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8" y="1664"/>
                <a:ext cx="1152" cy="1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6" name="Picture 12" descr="POINTSTA">
                <a:extLst>
                  <a:ext uri="{FF2B5EF4-FFF2-40B4-BE49-F238E27FC236}">
                    <a16:creationId xmlns:a16="http://schemas.microsoft.com/office/drawing/2014/main" id="{B55C23E6-8719-C637-92B7-03660B1F9703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0" y="720"/>
                <a:ext cx="576" cy="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7" name="Picture 13" descr="POINTSTA">
                <a:extLst>
                  <a:ext uri="{FF2B5EF4-FFF2-40B4-BE49-F238E27FC236}">
                    <a16:creationId xmlns:a16="http://schemas.microsoft.com/office/drawing/2014/main" id="{3DC31A00-4041-E79E-C08A-3CD5E4702FF8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0" y="2064"/>
                <a:ext cx="720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8" name="Picture 14" descr="POINTSTA">
                <a:extLst>
                  <a:ext uri="{FF2B5EF4-FFF2-40B4-BE49-F238E27FC236}">
                    <a16:creationId xmlns:a16="http://schemas.microsoft.com/office/drawing/2014/main" id="{5E6E7126-B798-4118-D02F-DB282F1BD467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4" y="1152"/>
                <a:ext cx="768" cy="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9" name="Picture 15" descr="POINTSTA">
                <a:extLst>
                  <a:ext uri="{FF2B5EF4-FFF2-40B4-BE49-F238E27FC236}">
                    <a16:creationId xmlns:a16="http://schemas.microsoft.com/office/drawing/2014/main" id="{05DF8697-7E03-BBAF-2FD6-3B5C47497DE2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" y="2176"/>
                <a:ext cx="576" cy="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" name="Picture 16" descr="POINTSTA">
                <a:extLst>
                  <a:ext uri="{FF2B5EF4-FFF2-40B4-BE49-F238E27FC236}">
                    <a16:creationId xmlns:a16="http://schemas.microsoft.com/office/drawing/2014/main" id="{F6B71316-26C4-F372-4659-9CB73D955D20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256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" name="Picture 17" descr="POINTSTA">
                <a:extLst>
                  <a:ext uri="{FF2B5EF4-FFF2-40B4-BE49-F238E27FC236}">
                    <a16:creationId xmlns:a16="http://schemas.microsoft.com/office/drawing/2014/main" id="{9523BB90-44C2-6E41-F482-53CDBDEE0210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6" y="347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" name="Picture 18" descr="POINTSTA">
                <a:extLst>
                  <a:ext uri="{FF2B5EF4-FFF2-40B4-BE49-F238E27FC236}">
                    <a16:creationId xmlns:a16="http://schemas.microsoft.com/office/drawing/2014/main" id="{E20D5D32-2A05-58C6-A846-5C5C301DB200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0"/>
                <a:ext cx="336" cy="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23" name="Picture 19" descr="POINTSTA">
                <a:extLst>
                  <a:ext uri="{FF2B5EF4-FFF2-40B4-BE49-F238E27FC236}">
                    <a16:creationId xmlns:a16="http://schemas.microsoft.com/office/drawing/2014/main" id="{0BF8A093-53C1-59E8-5879-D28E617B283B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" y="1509"/>
                <a:ext cx="912" cy="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3075" name="Group 20">
            <a:extLst>
              <a:ext uri="{FF2B5EF4-FFF2-40B4-BE49-F238E27FC236}">
                <a16:creationId xmlns:a16="http://schemas.microsoft.com/office/drawing/2014/main" id="{88A414FA-9213-7C37-8DE9-C5E01983BA88}"/>
              </a:ext>
            </a:extLst>
          </p:cNvPr>
          <p:cNvGrpSpPr>
            <a:grpSpLocks/>
          </p:cNvGrpSpPr>
          <p:nvPr/>
        </p:nvGrpSpPr>
        <p:grpSpPr bwMode="auto">
          <a:xfrm rot="10800000" flipH="1" flipV="1">
            <a:off x="8867776" y="5292726"/>
            <a:ext cx="1800225" cy="1565275"/>
            <a:chOff x="0" y="0"/>
            <a:chExt cx="1200" cy="1289"/>
          </a:xfrm>
        </p:grpSpPr>
        <p:sp>
          <p:nvSpPr>
            <p:cNvPr id="3090" name="Freeform 21">
              <a:extLst>
                <a:ext uri="{FF2B5EF4-FFF2-40B4-BE49-F238E27FC236}">
                  <a16:creationId xmlns:a16="http://schemas.microsoft.com/office/drawing/2014/main" id="{BD0051A6-BC8B-6CC6-D8B0-AE5DD8C0A10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669" cy="393"/>
            </a:xfrm>
            <a:custGeom>
              <a:avLst/>
              <a:gdLst>
                <a:gd name="T0" fmla="*/ 0 w 1337"/>
                <a:gd name="T1" fmla="*/ 1 h 1572"/>
                <a:gd name="T2" fmla="*/ 3 w 1337"/>
                <a:gd name="T3" fmla="*/ 1 h 1572"/>
                <a:gd name="T4" fmla="*/ 5 w 1337"/>
                <a:gd name="T5" fmla="*/ 1 h 1572"/>
                <a:gd name="T6" fmla="*/ 7 w 1337"/>
                <a:gd name="T7" fmla="*/ 1 h 1572"/>
                <a:gd name="T8" fmla="*/ 9 w 1337"/>
                <a:gd name="T9" fmla="*/ 1 h 1572"/>
                <a:gd name="T10" fmla="*/ 10 w 1337"/>
                <a:gd name="T11" fmla="*/ 1 h 1572"/>
                <a:gd name="T12" fmla="*/ 12 w 1337"/>
                <a:gd name="T13" fmla="*/ 0 h 1572"/>
                <a:gd name="T14" fmla="*/ 14 w 1337"/>
                <a:gd name="T15" fmla="*/ 0 h 1572"/>
                <a:gd name="T16" fmla="*/ 15 w 1337"/>
                <a:gd name="T17" fmla="*/ 0 h 1572"/>
                <a:gd name="T18" fmla="*/ 17 w 1337"/>
                <a:gd name="T19" fmla="*/ 0 h 1572"/>
                <a:gd name="T20" fmla="*/ 18 w 1337"/>
                <a:gd name="T21" fmla="*/ 0 h 1572"/>
                <a:gd name="T22" fmla="*/ 19 w 1337"/>
                <a:gd name="T23" fmla="*/ 0 h 1572"/>
                <a:gd name="T24" fmla="*/ 20 w 1337"/>
                <a:gd name="T25" fmla="*/ 0 h 1572"/>
                <a:gd name="T26" fmla="*/ 20 w 1337"/>
                <a:gd name="T27" fmla="*/ 0 h 1572"/>
                <a:gd name="T28" fmla="*/ 21 w 1337"/>
                <a:gd name="T29" fmla="*/ 0 h 1572"/>
                <a:gd name="T30" fmla="*/ 21 w 1337"/>
                <a:gd name="T31" fmla="*/ 0 h 1572"/>
                <a:gd name="T32" fmla="*/ 21 w 1337"/>
                <a:gd name="T33" fmla="*/ 0 h 1572"/>
                <a:gd name="T34" fmla="*/ 20 w 1337"/>
                <a:gd name="T35" fmla="*/ 0 h 1572"/>
                <a:gd name="T36" fmla="*/ 20 w 1337"/>
                <a:gd name="T37" fmla="*/ 0 h 1572"/>
                <a:gd name="T38" fmla="*/ 20 w 1337"/>
                <a:gd name="T39" fmla="*/ 0 h 1572"/>
                <a:gd name="T40" fmla="*/ 19 w 1337"/>
                <a:gd name="T41" fmla="*/ 0 h 1572"/>
                <a:gd name="T42" fmla="*/ 18 w 1337"/>
                <a:gd name="T43" fmla="*/ 0 h 1572"/>
                <a:gd name="T44" fmla="*/ 18 w 1337"/>
                <a:gd name="T45" fmla="*/ 0 h 1572"/>
                <a:gd name="T46" fmla="*/ 17 w 1337"/>
                <a:gd name="T47" fmla="*/ 0 h 1572"/>
                <a:gd name="T48" fmla="*/ 16 w 1337"/>
                <a:gd name="T49" fmla="*/ 0 h 1572"/>
                <a:gd name="T50" fmla="*/ 14 w 1337"/>
                <a:gd name="T51" fmla="*/ 0 h 1572"/>
                <a:gd name="T52" fmla="*/ 13 w 1337"/>
                <a:gd name="T53" fmla="*/ 0 h 1572"/>
                <a:gd name="T54" fmla="*/ 11 w 1337"/>
                <a:gd name="T55" fmla="*/ 0 h 1572"/>
                <a:gd name="T56" fmla="*/ 10 w 1337"/>
                <a:gd name="T57" fmla="*/ 0 h 1572"/>
                <a:gd name="T58" fmla="*/ 8 w 1337"/>
                <a:gd name="T59" fmla="*/ 0 h 1572"/>
                <a:gd name="T60" fmla="*/ 6 w 1337"/>
                <a:gd name="T61" fmla="*/ 1 h 1572"/>
                <a:gd name="T62" fmla="*/ 4 w 1337"/>
                <a:gd name="T63" fmla="*/ 1 h 1572"/>
                <a:gd name="T64" fmla="*/ 2 w 1337"/>
                <a:gd name="T65" fmla="*/ 1 h 1572"/>
                <a:gd name="T66" fmla="*/ 0 w 1337"/>
                <a:gd name="T67" fmla="*/ 1 h 1572"/>
                <a:gd name="T68" fmla="*/ 0 w 1337"/>
                <a:gd name="T69" fmla="*/ 1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7"/>
                <a:gd name="T106" fmla="*/ 0 h 1572"/>
                <a:gd name="T107" fmla="*/ 1337 w 1337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7" h="1572">
                  <a:moveTo>
                    <a:pt x="0" y="1572"/>
                  </a:moveTo>
                  <a:lnTo>
                    <a:pt x="136" y="1565"/>
                  </a:lnTo>
                  <a:lnTo>
                    <a:pt x="269" y="1541"/>
                  </a:lnTo>
                  <a:lnTo>
                    <a:pt x="398" y="1500"/>
                  </a:lnTo>
                  <a:lnTo>
                    <a:pt x="521" y="1447"/>
                  </a:lnTo>
                  <a:lnTo>
                    <a:pt x="637" y="1382"/>
                  </a:lnTo>
                  <a:lnTo>
                    <a:pt x="748" y="1304"/>
                  </a:lnTo>
                  <a:lnTo>
                    <a:pt x="850" y="1213"/>
                  </a:lnTo>
                  <a:lnTo>
                    <a:pt x="946" y="1112"/>
                  </a:lnTo>
                  <a:lnTo>
                    <a:pt x="1032" y="999"/>
                  </a:lnTo>
                  <a:lnTo>
                    <a:pt x="1109" y="879"/>
                  </a:lnTo>
                  <a:lnTo>
                    <a:pt x="1176" y="749"/>
                  </a:lnTo>
                  <a:lnTo>
                    <a:pt x="1231" y="612"/>
                  </a:lnTo>
                  <a:lnTo>
                    <a:pt x="1276" y="468"/>
                  </a:lnTo>
                  <a:lnTo>
                    <a:pt x="1311" y="316"/>
                  </a:lnTo>
                  <a:lnTo>
                    <a:pt x="1331" y="160"/>
                  </a:lnTo>
                  <a:lnTo>
                    <a:pt x="1337" y="0"/>
                  </a:lnTo>
                  <a:lnTo>
                    <a:pt x="1245" y="0"/>
                  </a:lnTo>
                  <a:lnTo>
                    <a:pt x="1238" y="149"/>
                  </a:lnTo>
                  <a:lnTo>
                    <a:pt x="1221" y="297"/>
                  </a:lnTo>
                  <a:lnTo>
                    <a:pt x="1189" y="436"/>
                  </a:lnTo>
                  <a:lnTo>
                    <a:pt x="1148" y="570"/>
                  </a:lnTo>
                  <a:lnTo>
                    <a:pt x="1094" y="698"/>
                  </a:lnTo>
                  <a:lnTo>
                    <a:pt x="1033" y="817"/>
                  </a:lnTo>
                  <a:lnTo>
                    <a:pt x="961" y="931"/>
                  </a:lnTo>
                  <a:lnTo>
                    <a:pt x="881" y="1035"/>
                  </a:lnTo>
                  <a:lnTo>
                    <a:pt x="793" y="1130"/>
                  </a:lnTo>
                  <a:lnTo>
                    <a:pt x="696" y="1214"/>
                  </a:lnTo>
                  <a:lnTo>
                    <a:pt x="594" y="1286"/>
                  </a:lnTo>
                  <a:lnTo>
                    <a:pt x="485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8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22">
              <a:extLst>
                <a:ext uri="{FF2B5EF4-FFF2-40B4-BE49-F238E27FC236}">
                  <a16:creationId xmlns:a16="http://schemas.microsoft.com/office/drawing/2014/main" id="{8ECFEAB0-8E7B-258F-B6E8-C999F6D9066F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588" cy="346"/>
            </a:xfrm>
            <a:custGeom>
              <a:avLst/>
              <a:gdLst>
                <a:gd name="T0" fmla="*/ 17 w 1176"/>
                <a:gd name="T1" fmla="*/ 0 h 1382"/>
                <a:gd name="T2" fmla="*/ 17 w 1176"/>
                <a:gd name="T3" fmla="*/ 0 h 1382"/>
                <a:gd name="T4" fmla="*/ 17 w 1176"/>
                <a:gd name="T5" fmla="*/ 0 h 1382"/>
                <a:gd name="T6" fmla="*/ 17 w 1176"/>
                <a:gd name="T7" fmla="*/ 0 h 1382"/>
                <a:gd name="T8" fmla="*/ 16 w 1176"/>
                <a:gd name="T9" fmla="*/ 0 h 1382"/>
                <a:gd name="T10" fmla="*/ 15 w 1176"/>
                <a:gd name="T11" fmla="*/ 0 h 1382"/>
                <a:gd name="T12" fmla="*/ 15 w 1176"/>
                <a:gd name="T13" fmla="*/ 0 h 1382"/>
                <a:gd name="T14" fmla="*/ 14 w 1176"/>
                <a:gd name="T15" fmla="*/ 0 h 1382"/>
                <a:gd name="T16" fmla="*/ 12 w 1176"/>
                <a:gd name="T17" fmla="*/ 0 h 1382"/>
                <a:gd name="T18" fmla="*/ 11 w 1176"/>
                <a:gd name="T19" fmla="*/ 0 h 1382"/>
                <a:gd name="T20" fmla="*/ 10 w 1176"/>
                <a:gd name="T21" fmla="*/ 0 h 1382"/>
                <a:gd name="T22" fmla="*/ 9 w 1176"/>
                <a:gd name="T23" fmla="*/ 0 h 1382"/>
                <a:gd name="T24" fmla="*/ 7 w 1176"/>
                <a:gd name="T25" fmla="*/ 0 h 1382"/>
                <a:gd name="T26" fmla="*/ 6 w 1176"/>
                <a:gd name="T27" fmla="*/ 0 h 1382"/>
                <a:gd name="T28" fmla="*/ 4 w 1176"/>
                <a:gd name="T29" fmla="*/ 0 h 1382"/>
                <a:gd name="T30" fmla="*/ 2 w 1176"/>
                <a:gd name="T31" fmla="*/ 0 h 1382"/>
                <a:gd name="T32" fmla="*/ 0 w 1176"/>
                <a:gd name="T33" fmla="*/ 0 h 1382"/>
                <a:gd name="T34" fmla="*/ 0 w 1176"/>
                <a:gd name="T35" fmla="*/ 1 h 1382"/>
                <a:gd name="T36" fmla="*/ 2 w 1176"/>
                <a:gd name="T37" fmla="*/ 1 h 1382"/>
                <a:gd name="T38" fmla="*/ 4 w 1176"/>
                <a:gd name="T39" fmla="*/ 0 h 1382"/>
                <a:gd name="T40" fmla="*/ 6 w 1176"/>
                <a:gd name="T41" fmla="*/ 0 h 1382"/>
                <a:gd name="T42" fmla="*/ 8 w 1176"/>
                <a:gd name="T43" fmla="*/ 0 h 1382"/>
                <a:gd name="T44" fmla="*/ 9 w 1176"/>
                <a:gd name="T45" fmla="*/ 0 h 1382"/>
                <a:gd name="T46" fmla="*/ 11 w 1176"/>
                <a:gd name="T47" fmla="*/ 0 h 1382"/>
                <a:gd name="T48" fmla="*/ 12 w 1176"/>
                <a:gd name="T49" fmla="*/ 0 h 1382"/>
                <a:gd name="T50" fmla="*/ 13 w 1176"/>
                <a:gd name="T51" fmla="*/ 0 h 1382"/>
                <a:gd name="T52" fmla="*/ 15 w 1176"/>
                <a:gd name="T53" fmla="*/ 0 h 1382"/>
                <a:gd name="T54" fmla="*/ 16 w 1176"/>
                <a:gd name="T55" fmla="*/ 0 h 1382"/>
                <a:gd name="T56" fmla="*/ 17 w 1176"/>
                <a:gd name="T57" fmla="*/ 0 h 1382"/>
                <a:gd name="T58" fmla="*/ 17 w 1176"/>
                <a:gd name="T59" fmla="*/ 0 h 1382"/>
                <a:gd name="T60" fmla="*/ 18 w 1176"/>
                <a:gd name="T61" fmla="*/ 0 h 1382"/>
                <a:gd name="T62" fmla="*/ 18 w 1176"/>
                <a:gd name="T63" fmla="*/ 0 h 1382"/>
                <a:gd name="T64" fmla="*/ 19 w 1176"/>
                <a:gd name="T65" fmla="*/ 0 h 1382"/>
                <a:gd name="T66" fmla="*/ 19 w 1176"/>
                <a:gd name="T67" fmla="*/ 0 h 1382"/>
                <a:gd name="T68" fmla="*/ 17 w 1176"/>
                <a:gd name="T69" fmla="*/ 0 h 13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2"/>
                <a:gd name="T107" fmla="*/ 1176 w 1176"/>
                <a:gd name="T108" fmla="*/ 1382 h 138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2">
                  <a:moveTo>
                    <a:pt x="1083" y="0"/>
                  </a:moveTo>
                  <a:lnTo>
                    <a:pt x="1078" y="131"/>
                  </a:lnTo>
                  <a:lnTo>
                    <a:pt x="1062" y="257"/>
                  </a:lnTo>
                  <a:lnTo>
                    <a:pt x="1036" y="379"/>
                  </a:lnTo>
                  <a:lnTo>
                    <a:pt x="999" y="495"/>
                  </a:lnTo>
                  <a:lnTo>
                    <a:pt x="953" y="607"/>
                  </a:lnTo>
                  <a:lnTo>
                    <a:pt x="898" y="713"/>
                  </a:lnTo>
                  <a:lnTo>
                    <a:pt x="836" y="811"/>
                  </a:lnTo>
                  <a:lnTo>
                    <a:pt x="767" y="901"/>
                  </a:lnTo>
                  <a:lnTo>
                    <a:pt x="691" y="982"/>
                  </a:lnTo>
                  <a:lnTo>
                    <a:pt x="606" y="1056"/>
                  </a:lnTo>
                  <a:lnTo>
                    <a:pt x="516" y="1120"/>
                  </a:lnTo>
                  <a:lnTo>
                    <a:pt x="421" y="1174"/>
                  </a:lnTo>
                  <a:lnTo>
                    <a:pt x="322" y="1217"/>
                  </a:lnTo>
                  <a:lnTo>
                    <a:pt x="219" y="1248"/>
                  </a:lnTo>
                  <a:lnTo>
                    <a:pt x="111" y="1267"/>
                  </a:lnTo>
                  <a:lnTo>
                    <a:pt x="0" y="1274"/>
                  </a:lnTo>
                  <a:lnTo>
                    <a:pt x="0" y="1382"/>
                  </a:lnTo>
                  <a:lnTo>
                    <a:pt x="120" y="1376"/>
                  </a:lnTo>
                  <a:lnTo>
                    <a:pt x="236" y="1353"/>
                  </a:lnTo>
                  <a:lnTo>
                    <a:pt x="349" y="1320"/>
                  </a:lnTo>
                  <a:lnTo>
                    <a:pt x="456" y="1274"/>
                  </a:lnTo>
                  <a:lnTo>
                    <a:pt x="560" y="1216"/>
                  </a:lnTo>
                  <a:lnTo>
                    <a:pt x="658" y="1145"/>
                  </a:lnTo>
                  <a:lnTo>
                    <a:pt x="748" y="1066"/>
                  </a:lnTo>
                  <a:lnTo>
                    <a:pt x="831" y="977"/>
                  </a:lnTo>
                  <a:lnTo>
                    <a:pt x="907" y="879"/>
                  </a:lnTo>
                  <a:lnTo>
                    <a:pt x="975" y="773"/>
                  </a:lnTo>
                  <a:lnTo>
                    <a:pt x="1034" y="659"/>
                  </a:lnTo>
                  <a:lnTo>
                    <a:pt x="1083" y="536"/>
                  </a:lnTo>
                  <a:lnTo>
                    <a:pt x="1123" y="410"/>
                  </a:lnTo>
                  <a:lnTo>
                    <a:pt x="1151" y="277"/>
                  </a:lnTo>
                  <a:lnTo>
                    <a:pt x="1170" y="141"/>
                  </a:lnTo>
                  <a:lnTo>
                    <a:pt x="1176" y="0"/>
                  </a:lnTo>
                  <a:lnTo>
                    <a:pt x="1083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23">
              <a:extLst>
                <a:ext uri="{FF2B5EF4-FFF2-40B4-BE49-F238E27FC236}">
                  <a16:creationId xmlns:a16="http://schemas.microsoft.com/office/drawing/2014/main" id="{6314B8C9-4C1F-ED37-FC79-F432502E1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507" cy="298"/>
            </a:xfrm>
            <a:custGeom>
              <a:avLst/>
              <a:gdLst>
                <a:gd name="T0" fmla="*/ 15 w 1014"/>
                <a:gd name="T1" fmla="*/ 0 h 1193"/>
                <a:gd name="T2" fmla="*/ 15 w 1014"/>
                <a:gd name="T3" fmla="*/ 0 h 1193"/>
                <a:gd name="T4" fmla="*/ 15 w 1014"/>
                <a:gd name="T5" fmla="*/ 0 h 1193"/>
                <a:gd name="T6" fmla="*/ 14 w 1014"/>
                <a:gd name="T7" fmla="*/ 0 h 1193"/>
                <a:gd name="T8" fmla="*/ 14 w 1014"/>
                <a:gd name="T9" fmla="*/ 0 h 1193"/>
                <a:gd name="T10" fmla="*/ 13 w 1014"/>
                <a:gd name="T11" fmla="*/ 0 h 1193"/>
                <a:gd name="T12" fmla="*/ 12 w 1014"/>
                <a:gd name="T13" fmla="*/ 0 h 1193"/>
                <a:gd name="T14" fmla="*/ 12 w 1014"/>
                <a:gd name="T15" fmla="*/ 0 h 1193"/>
                <a:gd name="T16" fmla="*/ 11 w 1014"/>
                <a:gd name="T17" fmla="*/ 0 h 1193"/>
                <a:gd name="T18" fmla="*/ 10 w 1014"/>
                <a:gd name="T19" fmla="*/ 0 h 1193"/>
                <a:gd name="T20" fmla="*/ 9 w 1014"/>
                <a:gd name="T21" fmla="*/ 0 h 1193"/>
                <a:gd name="T22" fmla="*/ 7 w 1014"/>
                <a:gd name="T23" fmla="*/ 0 h 1193"/>
                <a:gd name="T24" fmla="*/ 6 w 1014"/>
                <a:gd name="T25" fmla="*/ 0 h 1193"/>
                <a:gd name="T26" fmla="*/ 5 w 1014"/>
                <a:gd name="T27" fmla="*/ 0 h 1193"/>
                <a:gd name="T28" fmla="*/ 3 w 1014"/>
                <a:gd name="T29" fmla="*/ 0 h 1193"/>
                <a:gd name="T30" fmla="*/ 2 w 1014"/>
                <a:gd name="T31" fmla="*/ 0 h 1193"/>
                <a:gd name="T32" fmla="*/ 0 w 1014"/>
                <a:gd name="T33" fmla="*/ 0 h 1193"/>
                <a:gd name="T34" fmla="*/ 0 w 1014"/>
                <a:gd name="T35" fmla="*/ 0 h 1193"/>
                <a:gd name="T36" fmla="*/ 2 w 1014"/>
                <a:gd name="T37" fmla="*/ 0 h 1193"/>
                <a:gd name="T38" fmla="*/ 4 w 1014"/>
                <a:gd name="T39" fmla="*/ 0 h 1193"/>
                <a:gd name="T40" fmla="*/ 5 w 1014"/>
                <a:gd name="T41" fmla="*/ 0 h 1193"/>
                <a:gd name="T42" fmla="*/ 7 w 1014"/>
                <a:gd name="T43" fmla="*/ 0 h 1193"/>
                <a:gd name="T44" fmla="*/ 8 w 1014"/>
                <a:gd name="T45" fmla="*/ 0 h 1193"/>
                <a:gd name="T46" fmla="*/ 9 w 1014"/>
                <a:gd name="T47" fmla="*/ 0 h 1193"/>
                <a:gd name="T48" fmla="*/ 11 w 1014"/>
                <a:gd name="T49" fmla="*/ 0 h 1193"/>
                <a:gd name="T50" fmla="*/ 12 w 1014"/>
                <a:gd name="T51" fmla="*/ 0 h 1193"/>
                <a:gd name="T52" fmla="*/ 13 w 1014"/>
                <a:gd name="T53" fmla="*/ 0 h 1193"/>
                <a:gd name="T54" fmla="*/ 14 w 1014"/>
                <a:gd name="T55" fmla="*/ 0 h 1193"/>
                <a:gd name="T56" fmla="*/ 14 w 1014"/>
                <a:gd name="T57" fmla="*/ 0 h 1193"/>
                <a:gd name="T58" fmla="*/ 15 w 1014"/>
                <a:gd name="T59" fmla="*/ 0 h 1193"/>
                <a:gd name="T60" fmla="*/ 16 w 1014"/>
                <a:gd name="T61" fmla="*/ 0 h 1193"/>
                <a:gd name="T62" fmla="*/ 16 w 1014"/>
                <a:gd name="T63" fmla="*/ 0 h 1193"/>
                <a:gd name="T64" fmla="*/ 16 w 1014"/>
                <a:gd name="T65" fmla="*/ 0 h 1193"/>
                <a:gd name="T66" fmla="*/ 16 w 1014"/>
                <a:gd name="T67" fmla="*/ 0 h 1193"/>
                <a:gd name="T68" fmla="*/ 15 w 1014"/>
                <a:gd name="T69" fmla="*/ 0 h 11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4"/>
                <a:gd name="T106" fmla="*/ 0 h 1193"/>
                <a:gd name="T107" fmla="*/ 1014 w 1014"/>
                <a:gd name="T108" fmla="*/ 1193 h 119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4" h="1193">
                  <a:moveTo>
                    <a:pt x="922" y="0"/>
                  </a:moveTo>
                  <a:lnTo>
                    <a:pt x="916" y="112"/>
                  </a:lnTo>
                  <a:lnTo>
                    <a:pt x="904" y="220"/>
                  </a:lnTo>
                  <a:lnTo>
                    <a:pt x="881" y="322"/>
                  </a:lnTo>
                  <a:lnTo>
                    <a:pt x="850" y="423"/>
                  </a:lnTo>
                  <a:lnTo>
                    <a:pt x="810" y="517"/>
                  </a:lnTo>
                  <a:lnTo>
                    <a:pt x="764" y="607"/>
                  </a:lnTo>
                  <a:lnTo>
                    <a:pt x="711" y="691"/>
                  </a:lnTo>
                  <a:lnTo>
                    <a:pt x="651" y="767"/>
                  </a:lnTo>
                  <a:lnTo>
                    <a:pt x="587" y="838"/>
                  </a:lnTo>
                  <a:lnTo>
                    <a:pt x="515" y="899"/>
                  </a:lnTo>
                  <a:lnTo>
                    <a:pt x="439" y="953"/>
                  </a:lnTo>
                  <a:lnTo>
                    <a:pt x="359" y="1000"/>
                  </a:lnTo>
                  <a:lnTo>
                    <a:pt x="275" y="1037"/>
                  </a:lnTo>
                  <a:lnTo>
                    <a:pt x="186" y="1064"/>
                  </a:lnTo>
                  <a:lnTo>
                    <a:pt x="95" y="1078"/>
                  </a:lnTo>
                  <a:lnTo>
                    <a:pt x="0" y="1085"/>
                  </a:lnTo>
                  <a:lnTo>
                    <a:pt x="0" y="1193"/>
                  </a:lnTo>
                  <a:lnTo>
                    <a:pt x="104" y="1187"/>
                  </a:lnTo>
                  <a:lnTo>
                    <a:pt x="202" y="1169"/>
                  </a:lnTo>
                  <a:lnTo>
                    <a:pt x="302" y="1139"/>
                  </a:lnTo>
                  <a:lnTo>
                    <a:pt x="394" y="1100"/>
                  </a:lnTo>
                  <a:lnTo>
                    <a:pt x="483" y="1049"/>
                  </a:lnTo>
                  <a:lnTo>
                    <a:pt x="567" y="989"/>
                  </a:lnTo>
                  <a:lnTo>
                    <a:pt x="644" y="921"/>
                  </a:lnTo>
                  <a:lnTo>
                    <a:pt x="717" y="844"/>
                  </a:lnTo>
                  <a:lnTo>
                    <a:pt x="781" y="759"/>
                  </a:lnTo>
                  <a:lnTo>
                    <a:pt x="840" y="667"/>
                  </a:lnTo>
                  <a:lnTo>
                    <a:pt x="892" y="569"/>
                  </a:lnTo>
                  <a:lnTo>
                    <a:pt x="933" y="465"/>
                  </a:lnTo>
                  <a:lnTo>
                    <a:pt x="968" y="355"/>
                  </a:lnTo>
                  <a:lnTo>
                    <a:pt x="993" y="239"/>
                  </a:lnTo>
                  <a:lnTo>
                    <a:pt x="1008" y="122"/>
                  </a:lnTo>
                  <a:lnTo>
                    <a:pt x="1014" y="0"/>
                  </a:lnTo>
                  <a:lnTo>
                    <a:pt x="922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24">
              <a:extLst>
                <a:ext uri="{FF2B5EF4-FFF2-40B4-BE49-F238E27FC236}">
                  <a16:creationId xmlns:a16="http://schemas.microsoft.com/office/drawing/2014/main" id="{F1005533-02B9-7137-2DF5-5D355BADBE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635" cy="374"/>
            </a:xfrm>
            <a:custGeom>
              <a:avLst/>
              <a:gdLst>
                <a:gd name="T0" fmla="*/ 15 w 1272"/>
                <a:gd name="T1" fmla="*/ 0 h 1495"/>
                <a:gd name="T2" fmla="*/ 15 w 1272"/>
                <a:gd name="T3" fmla="*/ 0 h 1495"/>
                <a:gd name="T4" fmla="*/ 15 w 1272"/>
                <a:gd name="T5" fmla="*/ 0 h 1495"/>
                <a:gd name="T6" fmla="*/ 14 w 1272"/>
                <a:gd name="T7" fmla="*/ 0 h 1495"/>
                <a:gd name="T8" fmla="*/ 14 w 1272"/>
                <a:gd name="T9" fmla="*/ 0 h 1495"/>
                <a:gd name="T10" fmla="*/ 13 w 1272"/>
                <a:gd name="T11" fmla="*/ 0 h 1495"/>
                <a:gd name="T12" fmla="*/ 12 w 1272"/>
                <a:gd name="T13" fmla="*/ 0 h 1495"/>
                <a:gd name="T14" fmla="*/ 11 w 1272"/>
                <a:gd name="T15" fmla="*/ 0 h 1495"/>
                <a:gd name="T16" fmla="*/ 10 w 1272"/>
                <a:gd name="T17" fmla="*/ 0 h 1495"/>
                <a:gd name="T18" fmla="*/ 9 w 1272"/>
                <a:gd name="T19" fmla="*/ 0 h 1495"/>
                <a:gd name="T20" fmla="*/ 8 w 1272"/>
                <a:gd name="T21" fmla="*/ 0 h 1495"/>
                <a:gd name="T22" fmla="*/ 7 w 1272"/>
                <a:gd name="T23" fmla="*/ 0 h 1495"/>
                <a:gd name="T24" fmla="*/ 6 w 1272"/>
                <a:gd name="T25" fmla="*/ 0 h 1495"/>
                <a:gd name="T26" fmla="*/ 4 w 1272"/>
                <a:gd name="T27" fmla="*/ 0 h 1495"/>
                <a:gd name="T28" fmla="*/ 3 w 1272"/>
                <a:gd name="T29" fmla="*/ 0 h 1495"/>
                <a:gd name="T30" fmla="*/ 1 w 1272"/>
                <a:gd name="T31" fmla="*/ 0 h 1495"/>
                <a:gd name="T32" fmla="*/ 0 w 1272"/>
                <a:gd name="T33" fmla="*/ 0 h 1495"/>
                <a:gd name="T34" fmla="*/ 0 w 1272"/>
                <a:gd name="T35" fmla="*/ 1 h 1495"/>
                <a:gd name="T36" fmla="*/ 2 w 1272"/>
                <a:gd name="T37" fmla="*/ 1 h 1495"/>
                <a:gd name="T38" fmla="*/ 3 w 1272"/>
                <a:gd name="T39" fmla="*/ 1 h 1495"/>
                <a:gd name="T40" fmla="*/ 5 w 1272"/>
                <a:gd name="T41" fmla="*/ 1 h 1495"/>
                <a:gd name="T42" fmla="*/ 7 w 1272"/>
                <a:gd name="T43" fmla="*/ 1 h 1495"/>
                <a:gd name="T44" fmla="*/ 9 w 1272"/>
                <a:gd name="T45" fmla="*/ 0 h 1495"/>
                <a:gd name="T46" fmla="*/ 11 w 1272"/>
                <a:gd name="T47" fmla="*/ 0 h 1495"/>
                <a:gd name="T48" fmla="*/ 12 w 1272"/>
                <a:gd name="T49" fmla="*/ 0 h 1495"/>
                <a:gd name="T50" fmla="*/ 14 w 1272"/>
                <a:gd name="T51" fmla="*/ 0 h 1495"/>
                <a:gd name="T52" fmla="*/ 15 w 1272"/>
                <a:gd name="T53" fmla="*/ 0 h 1495"/>
                <a:gd name="T54" fmla="*/ 16 w 1272"/>
                <a:gd name="T55" fmla="*/ 0 h 1495"/>
                <a:gd name="T56" fmla="*/ 17 w 1272"/>
                <a:gd name="T57" fmla="*/ 0 h 1495"/>
                <a:gd name="T58" fmla="*/ 18 w 1272"/>
                <a:gd name="T59" fmla="*/ 0 h 1495"/>
                <a:gd name="T60" fmla="*/ 18 w 1272"/>
                <a:gd name="T61" fmla="*/ 0 h 1495"/>
                <a:gd name="T62" fmla="*/ 19 w 1272"/>
                <a:gd name="T63" fmla="*/ 0 h 1495"/>
                <a:gd name="T64" fmla="*/ 19 w 1272"/>
                <a:gd name="T65" fmla="*/ 0 h 1495"/>
                <a:gd name="T66" fmla="*/ 19 w 1272"/>
                <a:gd name="T67" fmla="*/ 0 h 1495"/>
                <a:gd name="T68" fmla="*/ 15 w 1272"/>
                <a:gd name="T69" fmla="*/ 0 h 149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72"/>
                <a:gd name="T106" fmla="*/ 0 h 1495"/>
                <a:gd name="T107" fmla="*/ 1272 w 1272"/>
                <a:gd name="T108" fmla="*/ 1495 h 149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72" h="1495">
                  <a:moveTo>
                    <a:pt x="989" y="0"/>
                  </a:moveTo>
                  <a:lnTo>
                    <a:pt x="984" y="121"/>
                  </a:lnTo>
                  <a:lnTo>
                    <a:pt x="969" y="236"/>
                  </a:lnTo>
                  <a:lnTo>
                    <a:pt x="945" y="348"/>
                  </a:lnTo>
                  <a:lnTo>
                    <a:pt x="913" y="452"/>
                  </a:lnTo>
                  <a:lnTo>
                    <a:pt x="871" y="554"/>
                  </a:lnTo>
                  <a:lnTo>
                    <a:pt x="820" y="650"/>
                  </a:lnTo>
                  <a:lnTo>
                    <a:pt x="764" y="742"/>
                  </a:lnTo>
                  <a:lnTo>
                    <a:pt x="700" y="823"/>
                  </a:lnTo>
                  <a:lnTo>
                    <a:pt x="632" y="897"/>
                  </a:lnTo>
                  <a:lnTo>
                    <a:pt x="553" y="964"/>
                  </a:lnTo>
                  <a:lnTo>
                    <a:pt x="472" y="1023"/>
                  </a:lnTo>
                  <a:lnTo>
                    <a:pt x="385" y="1072"/>
                  </a:lnTo>
                  <a:lnTo>
                    <a:pt x="295" y="1111"/>
                  </a:lnTo>
                  <a:lnTo>
                    <a:pt x="201" y="1139"/>
                  </a:lnTo>
                  <a:lnTo>
                    <a:pt x="102" y="1157"/>
                  </a:lnTo>
                  <a:lnTo>
                    <a:pt x="0" y="1162"/>
                  </a:lnTo>
                  <a:lnTo>
                    <a:pt x="0" y="1495"/>
                  </a:lnTo>
                  <a:lnTo>
                    <a:pt x="130" y="1487"/>
                  </a:lnTo>
                  <a:lnTo>
                    <a:pt x="254" y="1463"/>
                  </a:lnTo>
                  <a:lnTo>
                    <a:pt x="377" y="1428"/>
                  </a:lnTo>
                  <a:lnTo>
                    <a:pt x="493" y="1376"/>
                  </a:lnTo>
                  <a:lnTo>
                    <a:pt x="605" y="1314"/>
                  </a:lnTo>
                  <a:lnTo>
                    <a:pt x="711" y="1239"/>
                  </a:lnTo>
                  <a:lnTo>
                    <a:pt x="807" y="1153"/>
                  </a:lnTo>
                  <a:lnTo>
                    <a:pt x="899" y="1057"/>
                  </a:lnTo>
                  <a:lnTo>
                    <a:pt x="980" y="950"/>
                  </a:lnTo>
                  <a:lnTo>
                    <a:pt x="1054" y="837"/>
                  </a:lnTo>
                  <a:lnTo>
                    <a:pt x="1117" y="712"/>
                  </a:lnTo>
                  <a:lnTo>
                    <a:pt x="1171" y="581"/>
                  </a:lnTo>
                  <a:lnTo>
                    <a:pt x="1214" y="444"/>
                  </a:lnTo>
                  <a:lnTo>
                    <a:pt x="1244" y="300"/>
                  </a:lnTo>
                  <a:lnTo>
                    <a:pt x="1264" y="152"/>
                  </a:lnTo>
                  <a:lnTo>
                    <a:pt x="1272" y="0"/>
                  </a:lnTo>
                  <a:lnTo>
                    <a:pt x="98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25">
              <a:extLst>
                <a:ext uri="{FF2B5EF4-FFF2-40B4-BE49-F238E27FC236}">
                  <a16:creationId xmlns:a16="http://schemas.microsoft.com/office/drawing/2014/main" id="{DF25DE3C-3CD6-A2A7-1509-2EACCE5F6C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669" cy="393"/>
            </a:xfrm>
            <a:custGeom>
              <a:avLst/>
              <a:gdLst>
                <a:gd name="T0" fmla="*/ 0 w 1338"/>
                <a:gd name="T1" fmla="*/ 1 h 1572"/>
                <a:gd name="T2" fmla="*/ 3 w 1338"/>
                <a:gd name="T3" fmla="*/ 1 h 1572"/>
                <a:gd name="T4" fmla="*/ 5 w 1338"/>
                <a:gd name="T5" fmla="*/ 1 h 1572"/>
                <a:gd name="T6" fmla="*/ 7 w 1338"/>
                <a:gd name="T7" fmla="*/ 1 h 1572"/>
                <a:gd name="T8" fmla="*/ 9 w 1338"/>
                <a:gd name="T9" fmla="*/ 1 h 1572"/>
                <a:gd name="T10" fmla="*/ 10 w 1338"/>
                <a:gd name="T11" fmla="*/ 1 h 1572"/>
                <a:gd name="T12" fmla="*/ 12 w 1338"/>
                <a:gd name="T13" fmla="*/ 0 h 1572"/>
                <a:gd name="T14" fmla="*/ 14 w 1338"/>
                <a:gd name="T15" fmla="*/ 0 h 1572"/>
                <a:gd name="T16" fmla="*/ 15 w 1338"/>
                <a:gd name="T17" fmla="*/ 0 h 1572"/>
                <a:gd name="T18" fmla="*/ 17 w 1338"/>
                <a:gd name="T19" fmla="*/ 0 h 1572"/>
                <a:gd name="T20" fmla="*/ 18 w 1338"/>
                <a:gd name="T21" fmla="*/ 0 h 1572"/>
                <a:gd name="T22" fmla="*/ 19 w 1338"/>
                <a:gd name="T23" fmla="*/ 0 h 1572"/>
                <a:gd name="T24" fmla="*/ 20 w 1338"/>
                <a:gd name="T25" fmla="*/ 0 h 1572"/>
                <a:gd name="T26" fmla="*/ 20 w 1338"/>
                <a:gd name="T27" fmla="*/ 0 h 1572"/>
                <a:gd name="T28" fmla="*/ 21 w 1338"/>
                <a:gd name="T29" fmla="*/ 0 h 1572"/>
                <a:gd name="T30" fmla="*/ 21 w 1338"/>
                <a:gd name="T31" fmla="*/ 0 h 1572"/>
                <a:gd name="T32" fmla="*/ 21 w 1338"/>
                <a:gd name="T33" fmla="*/ 0 h 1572"/>
                <a:gd name="T34" fmla="*/ 20 w 1338"/>
                <a:gd name="T35" fmla="*/ 0 h 1572"/>
                <a:gd name="T36" fmla="*/ 20 w 1338"/>
                <a:gd name="T37" fmla="*/ 0 h 1572"/>
                <a:gd name="T38" fmla="*/ 20 w 1338"/>
                <a:gd name="T39" fmla="*/ 0 h 1572"/>
                <a:gd name="T40" fmla="*/ 19 w 1338"/>
                <a:gd name="T41" fmla="*/ 0 h 1572"/>
                <a:gd name="T42" fmla="*/ 18 w 1338"/>
                <a:gd name="T43" fmla="*/ 0 h 1572"/>
                <a:gd name="T44" fmla="*/ 18 w 1338"/>
                <a:gd name="T45" fmla="*/ 0 h 1572"/>
                <a:gd name="T46" fmla="*/ 17 w 1338"/>
                <a:gd name="T47" fmla="*/ 0 h 1572"/>
                <a:gd name="T48" fmla="*/ 16 w 1338"/>
                <a:gd name="T49" fmla="*/ 0 h 1572"/>
                <a:gd name="T50" fmla="*/ 14 w 1338"/>
                <a:gd name="T51" fmla="*/ 0 h 1572"/>
                <a:gd name="T52" fmla="*/ 13 w 1338"/>
                <a:gd name="T53" fmla="*/ 0 h 1572"/>
                <a:gd name="T54" fmla="*/ 11 w 1338"/>
                <a:gd name="T55" fmla="*/ 0 h 1572"/>
                <a:gd name="T56" fmla="*/ 10 w 1338"/>
                <a:gd name="T57" fmla="*/ 0 h 1572"/>
                <a:gd name="T58" fmla="*/ 8 w 1338"/>
                <a:gd name="T59" fmla="*/ 0 h 1572"/>
                <a:gd name="T60" fmla="*/ 6 w 1338"/>
                <a:gd name="T61" fmla="*/ 1 h 1572"/>
                <a:gd name="T62" fmla="*/ 4 w 1338"/>
                <a:gd name="T63" fmla="*/ 1 h 1572"/>
                <a:gd name="T64" fmla="*/ 3 w 1338"/>
                <a:gd name="T65" fmla="*/ 1 h 1572"/>
                <a:gd name="T66" fmla="*/ 0 w 1338"/>
                <a:gd name="T67" fmla="*/ 1 h 1572"/>
                <a:gd name="T68" fmla="*/ 0 w 1338"/>
                <a:gd name="T69" fmla="*/ 1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8"/>
                <a:gd name="T106" fmla="*/ 0 h 1572"/>
                <a:gd name="T107" fmla="*/ 1338 w 1338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8" h="1572">
                  <a:moveTo>
                    <a:pt x="0" y="1572"/>
                  </a:moveTo>
                  <a:lnTo>
                    <a:pt x="137" y="1564"/>
                  </a:lnTo>
                  <a:lnTo>
                    <a:pt x="271" y="1540"/>
                  </a:lnTo>
                  <a:lnTo>
                    <a:pt x="399" y="1501"/>
                  </a:lnTo>
                  <a:lnTo>
                    <a:pt x="521" y="1448"/>
                  </a:lnTo>
                  <a:lnTo>
                    <a:pt x="638" y="1382"/>
                  </a:lnTo>
                  <a:lnTo>
                    <a:pt x="749" y="1304"/>
                  </a:lnTo>
                  <a:lnTo>
                    <a:pt x="850" y="1213"/>
                  </a:lnTo>
                  <a:lnTo>
                    <a:pt x="947" y="1112"/>
                  </a:lnTo>
                  <a:lnTo>
                    <a:pt x="1033" y="999"/>
                  </a:lnTo>
                  <a:lnTo>
                    <a:pt x="1110" y="879"/>
                  </a:lnTo>
                  <a:lnTo>
                    <a:pt x="1176" y="749"/>
                  </a:lnTo>
                  <a:lnTo>
                    <a:pt x="1232" y="612"/>
                  </a:lnTo>
                  <a:lnTo>
                    <a:pt x="1277" y="468"/>
                  </a:lnTo>
                  <a:lnTo>
                    <a:pt x="1311" y="316"/>
                  </a:lnTo>
                  <a:lnTo>
                    <a:pt x="1332" y="160"/>
                  </a:lnTo>
                  <a:lnTo>
                    <a:pt x="1338" y="0"/>
                  </a:lnTo>
                  <a:lnTo>
                    <a:pt x="1246" y="0"/>
                  </a:lnTo>
                  <a:lnTo>
                    <a:pt x="1240" y="150"/>
                  </a:lnTo>
                  <a:lnTo>
                    <a:pt x="1221" y="297"/>
                  </a:lnTo>
                  <a:lnTo>
                    <a:pt x="1190" y="436"/>
                  </a:lnTo>
                  <a:lnTo>
                    <a:pt x="1148" y="571"/>
                  </a:lnTo>
                  <a:lnTo>
                    <a:pt x="1095" y="698"/>
                  </a:lnTo>
                  <a:lnTo>
                    <a:pt x="1034" y="818"/>
                  </a:lnTo>
                  <a:lnTo>
                    <a:pt x="962" y="931"/>
                  </a:lnTo>
                  <a:lnTo>
                    <a:pt x="882" y="1036"/>
                  </a:lnTo>
                  <a:lnTo>
                    <a:pt x="794" y="1130"/>
                  </a:lnTo>
                  <a:lnTo>
                    <a:pt x="697" y="1215"/>
                  </a:lnTo>
                  <a:lnTo>
                    <a:pt x="595" y="1286"/>
                  </a:lnTo>
                  <a:lnTo>
                    <a:pt x="486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9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26">
              <a:extLst>
                <a:ext uri="{FF2B5EF4-FFF2-40B4-BE49-F238E27FC236}">
                  <a16:creationId xmlns:a16="http://schemas.microsoft.com/office/drawing/2014/main" id="{4CEBB030-667E-C6B2-6CFB-DE61DDF817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588" cy="346"/>
            </a:xfrm>
            <a:custGeom>
              <a:avLst/>
              <a:gdLst>
                <a:gd name="T0" fmla="*/ 17 w 1176"/>
                <a:gd name="T1" fmla="*/ 0 h 1383"/>
                <a:gd name="T2" fmla="*/ 17 w 1176"/>
                <a:gd name="T3" fmla="*/ 0 h 1383"/>
                <a:gd name="T4" fmla="*/ 17 w 1176"/>
                <a:gd name="T5" fmla="*/ 0 h 1383"/>
                <a:gd name="T6" fmla="*/ 17 w 1176"/>
                <a:gd name="T7" fmla="*/ 0 h 1383"/>
                <a:gd name="T8" fmla="*/ 16 w 1176"/>
                <a:gd name="T9" fmla="*/ 0 h 1383"/>
                <a:gd name="T10" fmla="*/ 15 w 1176"/>
                <a:gd name="T11" fmla="*/ 0 h 1383"/>
                <a:gd name="T12" fmla="*/ 15 w 1176"/>
                <a:gd name="T13" fmla="*/ 0 h 1383"/>
                <a:gd name="T14" fmla="*/ 14 w 1176"/>
                <a:gd name="T15" fmla="*/ 0 h 1383"/>
                <a:gd name="T16" fmla="*/ 12 w 1176"/>
                <a:gd name="T17" fmla="*/ 0 h 1383"/>
                <a:gd name="T18" fmla="*/ 11 w 1176"/>
                <a:gd name="T19" fmla="*/ 0 h 1383"/>
                <a:gd name="T20" fmla="*/ 10 w 1176"/>
                <a:gd name="T21" fmla="*/ 0 h 1383"/>
                <a:gd name="T22" fmla="*/ 9 w 1176"/>
                <a:gd name="T23" fmla="*/ 0 h 1383"/>
                <a:gd name="T24" fmla="*/ 7 w 1176"/>
                <a:gd name="T25" fmla="*/ 0 h 1383"/>
                <a:gd name="T26" fmla="*/ 6 w 1176"/>
                <a:gd name="T27" fmla="*/ 0 h 1383"/>
                <a:gd name="T28" fmla="*/ 4 w 1176"/>
                <a:gd name="T29" fmla="*/ 0 h 1383"/>
                <a:gd name="T30" fmla="*/ 2 w 1176"/>
                <a:gd name="T31" fmla="*/ 0 h 1383"/>
                <a:gd name="T32" fmla="*/ 0 w 1176"/>
                <a:gd name="T33" fmla="*/ 0 h 1383"/>
                <a:gd name="T34" fmla="*/ 0 w 1176"/>
                <a:gd name="T35" fmla="*/ 1 h 1383"/>
                <a:gd name="T36" fmla="*/ 2 w 1176"/>
                <a:gd name="T37" fmla="*/ 1 h 1383"/>
                <a:gd name="T38" fmla="*/ 4 w 1176"/>
                <a:gd name="T39" fmla="*/ 0 h 1383"/>
                <a:gd name="T40" fmla="*/ 6 w 1176"/>
                <a:gd name="T41" fmla="*/ 0 h 1383"/>
                <a:gd name="T42" fmla="*/ 8 w 1176"/>
                <a:gd name="T43" fmla="*/ 0 h 1383"/>
                <a:gd name="T44" fmla="*/ 9 w 1176"/>
                <a:gd name="T45" fmla="*/ 0 h 1383"/>
                <a:gd name="T46" fmla="*/ 11 w 1176"/>
                <a:gd name="T47" fmla="*/ 0 h 1383"/>
                <a:gd name="T48" fmla="*/ 12 w 1176"/>
                <a:gd name="T49" fmla="*/ 0 h 1383"/>
                <a:gd name="T50" fmla="*/ 13 w 1176"/>
                <a:gd name="T51" fmla="*/ 0 h 1383"/>
                <a:gd name="T52" fmla="*/ 15 w 1176"/>
                <a:gd name="T53" fmla="*/ 0 h 1383"/>
                <a:gd name="T54" fmla="*/ 16 w 1176"/>
                <a:gd name="T55" fmla="*/ 0 h 1383"/>
                <a:gd name="T56" fmla="*/ 17 w 1176"/>
                <a:gd name="T57" fmla="*/ 0 h 1383"/>
                <a:gd name="T58" fmla="*/ 17 w 1176"/>
                <a:gd name="T59" fmla="*/ 0 h 1383"/>
                <a:gd name="T60" fmla="*/ 18 w 1176"/>
                <a:gd name="T61" fmla="*/ 0 h 1383"/>
                <a:gd name="T62" fmla="*/ 18 w 1176"/>
                <a:gd name="T63" fmla="*/ 0 h 1383"/>
                <a:gd name="T64" fmla="*/ 19 w 1176"/>
                <a:gd name="T65" fmla="*/ 0 h 1383"/>
                <a:gd name="T66" fmla="*/ 19 w 1176"/>
                <a:gd name="T67" fmla="*/ 0 h 1383"/>
                <a:gd name="T68" fmla="*/ 17 w 1176"/>
                <a:gd name="T69" fmla="*/ 0 h 13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3"/>
                <a:gd name="T107" fmla="*/ 1176 w 1176"/>
                <a:gd name="T108" fmla="*/ 1383 h 13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3">
                  <a:moveTo>
                    <a:pt x="1084" y="0"/>
                  </a:moveTo>
                  <a:lnTo>
                    <a:pt x="1079" y="131"/>
                  </a:lnTo>
                  <a:lnTo>
                    <a:pt x="1063" y="259"/>
                  </a:lnTo>
                  <a:lnTo>
                    <a:pt x="1037" y="379"/>
                  </a:lnTo>
                  <a:lnTo>
                    <a:pt x="999" y="496"/>
                  </a:lnTo>
                  <a:lnTo>
                    <a:pt x="953" y="607"/>
                  </a:lnTo>
                  <a:lnTo>
                    <a:pt x="900" y="713"/>
                  </a:lnTo>
                  <a:lnTo>
                    <a:pt x="837" y="811"/>
                  </a:lnTo>
                  <a:lnTo>
                    <a:pt x="768" y="901"/>
                  </a:lnTo>
                  <a:lnTo>
                    <a:pt x="692" y="984"/>
                  </a:lnTo>
                  <a:lnTo>
                    <a:pt x="607" y="1058"/>
                  </a:lnTo>
                  <a:lnTo>
                    <a:pt x="517" y="1120"/>
                  </a:lnTo>
                  <a:lnTo>
                    <a:pt x="423" y="1175"/>
                  </a:lnTo>
                  <a:lnTo>
                    <a:pt x="323" y="1220"/>
                  </a:lnTo>
                  <a:lnTo>
                    <a:pt x="220" y="1250"/>
                  </a:lnTo>
                  <a:lnTo>
                    <a:pt x="112" y="1269"/>
                  </a:lnTo>
                  <a:lnTo>
                    <a:pt x="0" y="1275"/>
                  </a:lnTo>
                  <a:lnTo>
                    <a:pt x="0" y="1383"/>
                  </a:lnTo>
                  <a:lnTo>
                    <a:pt x="120" y="1377"/>
                  </a:lnTo>
                  <a:lnTo>
                    <a:pt x="236" y="1354"/>
                  </a:lnTo>
                  <a:lnTo>
                    <a:pt x="350" y="1322"/>
                  </a:lnTo>
                  <a:lnTo>
                    <a:pt x="457" y="1275"/>
                  </a:lnTo>
                  <a:lnTo>
                    <a:pt x="561" y="1216"/>
                  </a:lnTo>
                  <a:lnTo>
                    <a:pt x="659" y="1148"/>
                  </a:lnTo>
                  <a:lnTo>
                    <a:pt x="749" y="1067"/>
                  </a:lnTo>
                  <a:lnTo>
                    <a:pt x="832" y="978"/>
                  </a:lnTo>
                  <a:lnTo>
                    <a:pt x="907" y="879"/>
                  </a:lnTo>
                  <a:lnTo>
                    <a:pt x="976" y="773"/>
                  </a:lnTo>
                  <a:lnTo>
                    <a:pt x="1035" y="659"/>
                  </a:lnTo>
                  <a:lnTo>
                    <a:pt x="1084" y="538"/>
                  </a:lnTo>
                  <a:lnTo>
                    <a:pt x="1124" y="411"/>
                  </a:lnTo>
                  <a:lnTo>
                    <a:pt x="1152" y="278"/>
                  </a:lnTo>
                  <a:lnTo>
                    <a:pt x="1171" y="141"/>
                  </a:lnTo>
                  <a:lnTo>
                    <a:pt x="1176" y="0"/>
                  </a:lnTo>
                  <a:lnTo>
                    <a:pt x="1084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Freeform 27">
              <a:extLst>
                <a:ext uri="{FF2B5EF4-FFF2-40B4-BE49-F238E27FC236}">
                  <a16:creationId xmlns:a16="http://schemas.microsoft.com/office/drawing/2014/main" id="{84C6A2DF-04A7-0A02-4C95-87A0032657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" y="891"/>
              <a:ext cx="506" cy="306"/>
            </a:xfrm>
            <a:custGeom>
              <a:avLst/>
              <a:gdLst>
                <a:gd name="T0" fmla="*/ 15 w 1011"/>
                <a:gd name="T1" fmla="*/ 0 h 1223"/>
                <a:gd name="T2" fmla="*/ 15 w 1011"/>
                <a:gd name="T3" fmla="*/ 0 h 1223"/>
                <a:gd name="T4" fmla="*/ 15 w 1011"/>
                <a:gd name="T5" fmla="*/ 0 h 1223"/>
                <a:gd name="T6" fmla="*/ 14 w 1011"/>
                <a:gd name="T7" fmla="*/ 0 h 1223"/>
                <a:gd name="T8" fmla="*/ 14 w 1011"/>
                <a:gd name="T9" fmla="*/ 0 h 1223"/>
                <a:gd name="T10" fmla="*/ 13 w 1011"/>
                <a:gd name="T11" fmla="*/ 0 h 1223"/>
                <a:gd name="T12" fmla="*/ 12 w 1011"/>
                <a:gd name="T13" fmla="*/ 0 h 1223"/>
                <a:gd name="T14" fmla="*/ 12 w 1011"/>
                <a:gd name="T15" fmla="*/ 0 h 1223"/>
                <a:gd name="T16" fmla="*/ 11 w 1011"/>
                <a:gd name="T17" fmla="*/ 0 h 1223"/>
                <a:gd name="T18" fmla="*/ 10 w 1011"/>
                <a:gd name="T19" fmla="*/ 0 h 1223"/>
                <a:gd name="T20" fmla="*/ 9 w 1011"/>
                <a:gd name="T21" fmla="*/ 0 h 1223"/>
                <a:gd name="T22" fmla="*/ 7 w 1011"/>
                <a:gd name="T23" fmla="*/ 0 h 1223"/>
                <a:gd name="T24" fmla="*/ 6 w 1011"/>
                <a:gd name="T25" fmla="*/ 0 h 1223"/>
                <a:gd name="T26" fmla="*/ 5 w 1011"/>
                <a:gd name="T27" fmla="*/ 0 h 1223"/>
                <a:gd name="T28" fmla="*/ 3 w 1011"/>
                <a:gd name="T29" fmla="*/ 0 h 1223"/>
                <a:gd name="T30" fmla="*/ 2 w 1011"/>
                <a:gd name="T31" fmla="*/ 0 h 1223"/>
                <a:gd name="T32" fmla="*/ 0 w 1011"/>
                <a:gd name="T33" fmla="*/ 0 h 1223"/>
                <a:gd name="T34" fmla="*/ 0 w 1011"/>
                <a:gd name="T35" fmla="*/ 0 h 1223"/>
                <a:gd name="T36" fmla="*/ 2 w 1011"/>
                <a:gd name="T37" fmla="*/ 0 h 1223"/>
                <a:gd name="T38" fmla="*/ 4 w 1011"/>
                <a:gd name="T39" fmla="*/ 0 h 1223"/>
                <a:gd name="T40" fmla="*/ 5 w 1011"/>
                <a:gd name="T41" fmla="*/ 0 h 1223"/>
                <a:gd name="T42" fmla="*/ 7 w 1011"/>
                <a:gd name="T43" fmla="*/ 0 h 1223"/>
                <a:gd name="T44" fmla="*/ 8 w 1011"/>
                <a:gd name="T45" fmla="*/ 0 h 1223"/>
                <a:gd name="T46" fmla="*/ 9 w 1011"/>
                <a:gd name="T47" fmla="*/ 0 h 1223"/>
                <a:gd name="T48" fmla="*/ 11 w 1011"/>
                <a:gd name="T49" fmla="*/ 0 h 1223"/>
                <a:gd name="T50" fmla="*/ 12 w 1011"/>
                <a:gd name="T51" fmla="*/ 0 h 1223"/>
                <a:gd name="T52" fmla="*/ 13 w 1011"/>
                <a:gd name="T53" fmla="*/ 0 h 1223"/>
                <a:gd name="T54" fmla="*/ 14 w 1011"/>
                <a:gd name="T55" fmla="*/ 0 h 1223"/>
                <a:gd name="T56" fmla="*/ 14 w 1011"/>
                <a:gd name="T57" fmla="*/ 0 h 1223"/>
                <a:gd name="T58" fmla="*/ 15 w 1011"/>
                <a:gd name="T59" fmla="*/ 0 h 1223"/>
                <a:gd name="T60" fmla="*/ 16 w 1011"/>
                <a:gd name="T61" fmla="*/ 0 h 1223"/>
                <a:gd name="T62" fmla="*/ 16 w 1011"/>
                <a:gd name="T63" fmla="*/ 0 h 1223"/>
                <a:gd name="T64" fmla="*/ 16 w 1011"/>
                <a:gd name="T65" fmla="*/ 0 h 1223"/>
                <a:gd name="T66" fmla="*/ 16 w 1011"/>
                <a:gd name="T67" fmla="*/ 0 h 1223"/>
                <a:gd name="T68" fmla="*/ 15 w 1011"/>
                <a:gd name="T69" fmla="*/ 0 h 12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1"/>
                <a:gd name="T106" fmla="*/ 0 h 1223"/>
                <a:gd name="T107" fmla="*/ 1011 w 1011"/>
                <a:gd name="T108" fmla="*/ 1223 h 12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1" h="1223">
                  <a:moveTo>
                    <a:pt x="919" y="0"/>
                  </a:moveTo>
                  <a:lnTo>
                    <a:pt x="914" y="112"/>
                  </a:lnTo>
                  <a:lnTo>
                    <a:pt x="902" y="222"/>
                  </a:lnTo>
                  <a:lnTo>
                    <a:pt x="879" y="326"/>
                  </a:lnTo>
                  <a:lnTo>
                    <a:pt x="847" y="428"/>
                  </a:lnTo>
                  <a:lnTo>
                    <a:pt x="808" y="525"/>
                  </a:lnTo>
                  <a:lnTo>
                    <a:pt x="763" y="619"/>
                  </a:lnTo>
                  <a:lnTo>
                    <a:pt x="710" y="703"/>
                  </a:lnTo>
                  <a:lnTo>
                    <a:pt x="650" y="785"/>
                  </a:lnTo>
                  <a:lnTo>
                    <a:pt x="585" y="857"/>
                  </a:lnTo>
                  <a:lnTo>
                    <a:pt x="514" y="920"/>
                  </a:lnTo>
                  <a:lnTo>
                    <a:pt x="438" y="979"/>
                  </a:lnTo>
                  <a:lnTo>
                    <a:pt x="358" y="1026"/>
                  </a:lnTo>
                  <a:lnTo>
                    <a:pt x="274" y="1063"/>
                  </a:lnTo>
                  <a:lnTo>
                    <a:pt x="185" y="1092"/>
                  </a:lnTo>
                  <a:lnTo>
                    <a:pt x="94" y="1109"/>
                  </a:lnTo>
                  <a:lnTo>
                    <a:pt x="0" y="1115"/>
                  </a:lnTo>
                  <a:lnTo>
                    <a:pt x="0" y="1223"/>
                  </a:lnTo>
                  <a:lnTo>
                    <a:pt x="102" y="1217"/>
                  </a:lnTo>
                  <a:lnTo>
                    <a:pt x="204" y="1198"/>
                  </a:lnTo>
                  <a:lnTo>
                    <a:pt x="301" y="1167"/>
                  </a:lnTo>
                  <a:lnTo>
                    <a:pt x="393" y="1125"/>
                  </a:lnTo>
                  <a:lnTo>
                    <a:pt x="482" y="1072"/>
                  </a:lnTo>
                  <a:lnTo>
                    <a:pt x="566" y="1009"/>
                  </a:lnTo>
                  <a:lnTo>
                    <a:pt x="645" y="939"/>
                  </a:lnTo>
                  <a:lnTo>
                    <a:pt x="716" y="858"/>
                  </a:lnTo>
                  <a:lnTo>
                    <a:pt x="781" y="770"/>
                  </a:lnTo>
                  <a:lnTo>
                    <a:pt x="839" y="675"/>
                  </a:lnTo>
                  <a:lnTo>
                    <a:pt x="889" y="573"/>
                  </a:lnTo>
                  <a:lnTo>
                    <a:pt x="932" y="470"/>
                  </a:lnTo>
                  <a:lnTo>
                    <a:pt x="965" y="358"/>
                  </a:lnTo>
                  <a:lnTo>
                    <a:pt x="991" y="240"/>
                  </a:lnTo>
                  <a:lnTo>
                    <a:pt x="1006" y="121"/>
                  </a:lnTo>
                  <a:lnTo>
                    <a:pt x="1011" y="0"/>
                  </a:lnTo>
                  <a:lnTo>
                    <a:pt x="91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97" name="Group 28">
              <a:extLst>
                <a:ext uri="{FF2B5EF4-FFF2-40B4-BE49-F238E27FC236}">
                  <a16:creationId xmlns:a16="http://schemas.microsoft.com/office/drawing/2014/main" id="{C34D20F3-2991-9325-7FB7-C11AA062233C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0" y="0"/>
              <a:ext cx="1200" cy="1264"/>
              <a:chOff x="0" y="0"/>
              <a:chExt cx="2640" cy="2704"/>
            </a:xfrm>
          </p:grpSpPr>
          <p:pic>
            <p:nvPicPr>
              <p:cNvPr id="3098" name="Picture 29" descr="POINTSTA">
                <a:extLst>
                  <a:ext uri="{FF2B5EF4-FFF2-40B4-BE49-F238E27FC236}">
                    <a16:creationId xmlns:a16="http://schemas.microsoft.com/office/drawing/2014/main" id="{585AB60A-6160-4E8A-81C1-AEBD9187B5E2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8" y="1664"/>
                <a:ext cx="1152" cy="1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99" name="Picture 30" descr="POINTSTA">
                <a:extLst>
                  <a:ext uri="{FF2B5EF4-FFF2-40B4-BE49-F238E27FC236}">
                    <a16:creationId xmlns:a16="http://schemas.microsoft.com/office/drawing/2014/main" id="{DA782D5D-2522-815B-9AB4-3C7295BBE9C0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0" y="720"/>
                <a:ext cx="576" cy="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0" name="Picture 31" descr="POINTSTA">
                <a:extLst>
                  <a:ext uri="{FF2B5EF4-FFF2-40B4-BE49-F238E27FC236}">
                    <a16:creationId xmlns:a16="http://schemas.microsoft.com/office/drawing/2014/main" id="{BE97C00D-44EC-2F19-8122-5FC9E4DC7CAC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0" y="2064"/>
                <a:ext cx="720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1" name="Picture 32" descr="POINTSTA">
                <a:extLst>
                  <a:ext uri="{FF2B5EF4-FFF2-40B4-BE49-F238E27FC236}">
                    <a16:creationId xmlns:a16="http://schemas.microsoft.com/office/drawing/2014/main" id="{CE1F540C-8BA6-D088-66D2-B47D79C5C35E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4" y="1152"/>
                <a:ext cx="768" cy="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2" name="Picture 33" descr="POINTSTA">
                <a:extLst>
                  <a:ext uri="{FF2B5EF4-FFF2-40B4-BE49-F238E27FC236}">
                    <a16:creationId xmlns:a16="http://schemas.microsoft.com/office/drawing/2014/main" id="{C20552B3-255D-E8C4-45F0-2EFBEA071BBB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" y="2176"/>
                <a:ext cx="576" cy="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3" name="Picture 34" descr="POINTSTA">
                <a:extLst>
                  <a:ext uri="{FF2B5EF4-FFF2-40B4-BE49-F238E27FC236}">
                    <a16:creationId xmlns:a16="http://schemas.microsoft.com/office/drawing/2014/main" id="{0D1D32AD-E0C5-B1D2-8258-90FA9C2A967A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256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4" name="Picture 35" descr="POINTSTA">
                <a:extLst>
                  <a:ext uri="{FF2B5EF4-FFF2-40B4-BE49-F238E27FC236}">
                    <a16:creationId xmlns:a16="http://schemas.microsoft.com/office/drawing/2014/main" id="{246DF78B-CB08-F301-950F-7096164ECC19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6" y="347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5" name="Picture 36" descr="POINTSTA">
                <a:extLst>
                  <a:ext uri="{FF2B5EF4-FFF2-40B4-BE49-F238E27FC236}">
                    <a16:creationId xmlns:a16="http://schemas.microsoft.com/office/drawing/2014/main" id="{57673D53-37DA-90C8-2921-32686FF0E97E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0"/>
                <a:ext cx="336" cy="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6" name="Picture 37" descr="POINTSTA">
                <a:extLst>
                  <a:ext uri="{FF2B5EF4-FFF2-40B4-BE49-F238E27FC236}">
                    <a16:creationId xmlns:a16="http://schemas.microsoft.com/office/drawing/2014/main" id="{185CEE25-93CA-45E3-412C-0C4D7B50311C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" y="1509"/>
                <a:ext cx="912" cy="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3076" name="Picture 38" descr="20070910141832536">
            <a:extLst>
              <a:ext uri="{FF2B5EF4-FFF2-40B4-BE49-F238E27FC236}">
                <a16:creationId xmlns:a16="http://schemas.microsoft.com/office/drawing/2014/main" id="{87D40D92-DFD7-1BC1-4C3B-49CEBD4F56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838825" y="5153025"/>
            <a:ext cx="8191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39" descr="20070910141832536">
            <a:extLst>
              <a:ext uri="{FF2B5EF4-FFF2-40B4-BE49-F238E27FC236}">
                <a16:creationId xmlns:a16="http://schemas.microsoft.com/office/drawing/2014/main" id="{EEF3181E-DFCF-2EA1-DC84-6F979F0955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15000" y="-838200"/>
            <a:ext cx="81915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40" descr="20070910141832536">
            <a:extLst>
              <a:ext uri="{FF2B5EF4-FFF2-40B4-BE49-F238E27FC236}">
                <a16:creationId xmlns:a16="http://schemas.microsoft.com/office/drawing/2014/main" id="{63A2DE27-CAF1-1048-58CC-D73BD3B3BC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2286000"/>
            <a:ext cx="4572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41" descr="20070910141832536">
            <a:extLst>
              <a:ext uri="{FF2B5EF4-FFF2-40B4-BE49-F238E27FC236}">
                <a16:creationId xmlns:a16="http://schemas.microsoft.com/office/drawing/2014/main" id="{3EFA0C39-7289-E7AC-7074-28F464B2A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4572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x53122380[1]">
            <a:extLst>
              <a:ext uri="{FF2B5EF4-FFF2-40B4-BE49-F238E27FC236}">
                <a16:creationId xmlns:a16="http://schemas.microsoft.com/office/drawing/2014/main" id="{F1A198D7-4DC5-4D09-FF3A-FAF6A0C2B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81400" y="-8382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8" descr="x53122380[1]">
            <a:extLst>
              <a:ext uri="{FF2B5EF4-FFF2-40B4-BE49-F238E27FC236}">
                <a16:creationId xmlns:a16="http://schemas.microsoft.com/office/drawing/2014/main" id="{83F6694F-3A07-CC06-4F7F-2367DE6221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72400" y="-8382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8" descr="x53122380[1]">
            <a:extLst>
              <a:ext uri="{FF2B5EF4-FFF2-40B4-BE49-F238E27FC236}">
                <a16:creationId xmlns:a16="http://schemas.microsoft.com/office/drawing/2014/main" id="{29036664-80E4-E135-B2B8-71310BF4AE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76600" y="52578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8" descr="x53122380[1]">
            <a:extLst>
              <a:ext uri="{FF2B5EF4-FFF2-40B4-BE49-F238E27FC236}">
                <a16:creationId xmlns:a16="http://schemas.microsoft.com/office/drawing/2014/main" id="{56D226CD-9440-D7DD-12EE-11DDF10EE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543800" y="52578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46" descr="5">
            <a:extLst>
              <a:ext uri="{FF2B5EF4-FFF2-40B4-BE49-F238E27FC236}">
                <a16:creationId xmlns:a16="http://schemas.microsoft.com/office/drawing/2014/main" id="{A70B1DB5-3078-EEC2-01F7-BED15F3914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8" y="4572001"/>
            <a:ext cx="1751013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47" descr="5">
            <a:extLst>
              <a:ext uri="{FF2B5EF4-FFF2-40B4-BE49-F238E27FC236}">
                <a16:creationId xmlns:a16="http://schemas.microsoft.com/office/drawing/2014/main" id="{DC625072-5534-6360-4CCA-F291360F92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220201" y="-379413"/>
            <a:ext cx="1857375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0" name="Text Box 48">
            <a:extLst>
              <a:ext uri="{FF2B5EF4-FFF2-40B4-BE49-F238E27FC236}">
                <a16:creationId xmlns:a16="http://schemas.microsoft.com/office/drawing/2014/main" id="{7CD49E5E-CE0E-4DDD-7D4F-6435F8CF8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1" y="614363"/>
            <a:ext cx="65706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>
                <a:latin typeface="Times New Roman" panose="02020603050405020304" pitchFamily="18" charset="0"/>
              </a:rPr>
              <a:t>                    </a:t>
            </a:r>
            <a:r>
              <a:rPr lang="en-US" altLang="vi-VN" sz="2400" b="1">
                <a:solidFill>
                  <a:srgbClr val="3333CC"/>
                </a:solidFill>
                <a:latin typeface="Times New Roman" panose="02020603050405020304" pitchFamily="18" charset="0"/>
              </a:rPr>
              <a:t>UBND THỊ XÃ BUÔN HỒ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>
                <a:solidFill>
                  <a:srgbClr val="3333CC"/>
                </a:solidFill>
                <a:latin typeface="Times New Roman" panose="02020603050405020304" pitchFamily="18" charset="0"/>
              </a:rPr>
              <a:t>TRƯỜNG MG HOA CAU</a:t>
            </a:r>
          </a:p>
        </p:txBody>
      </p:sp>
      <p:sp>
        <p:nvSpPr>
          <p:cNvPr id="3121" name="Text Box 49">
            <a:extLst>
              <a:ext uri="{FF2B5EF4-FFF2-40B4-BE49-F238E27FC236}">
                <a16:creationId xmlns:a16="http://schemas.microsoft.com/office/drawing/2014/main" id="{37F111C5-DC9C-4470-DFA8-BDD1E9639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327612"/>
            <a:ext cx="6400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vi-VN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vi-VN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H </a:t>
            </a:r>
            <a:r>
              <a:rPr lang="en-US" altLang="vi-VN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Đa</a:t>
            </a:r>
            <a:r>
              <a:rPr lang="en-US" altLang="vi-VN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Niêl</a:t>
            </a:r>
            <a:r>
              <a:rPr lang="en-US" altLang="vi-VN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Kriêng</a:t>
            </a:r>
            <a:endParaRPr lang="en-US" altLang="vi-VN" sz="3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22" name="Text Box 50">
            <a:extLst>
              <a:ext uri="{FF2B5EF4-FFF2-40B4-BE49-F238E27FC236}">
                <a16:creationId xmlns:a16="http://schemas.microsoft.com/office/drawing/2014/main" id="{0F0AD0C9-D864-5312-1C8C-DFB113E7CB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0429" y="2104752"/>
            <a:ext cx="5196529" cy="27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GIÁO ÁN</a:t>
            </a:r>
          </a:p>
          <a:p>
            <a:pPr algn="ctr">
              <a:spcBef>
                <a:spcPct val="50000"/>
              </a:spcBef>
              <a:buNone/>
            </a:pP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KỸ NĂNG SỐNG: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vi-VN" sz="5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25" name="WordArt 53">
            <a:extLst>
              <a:ext uri="{FF2B5EF4-FFF2-40B4-BE49-F238E27FC236}">
                <a16:creationId xmlns:a16="http://schemas.microsoft.com/office/drawing/2014/main" id="{C42F7706-C5DD-4CBB-2E54-BF3618B1112B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331905" y="3855392"/>
            <a:ext cx="9553576" cy="1133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TÀI: DẠY TRẺ KỸ NĂNG NHẬN BIẾT MỘT SỐ </a:t>
            </a: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PHẨM BỊ MỐC (HỎNG) KHÔNG NÊN ĂN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2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2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2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0" grpId="0" autoUpdateAnimBg="0"/>
      <p:bldP spid="3121" grpId="0" autoUpdateAnimBg="0"/>
      <p:bldP spid="3121" grpId="1" autoUpdateAnimBg="0"/>
      <p:bldP spid="312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AB5A0-3B1D-F208-9E57-70D43A4B9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CDA2E-D713-6FD9-C8AE-7A7529F7D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Tại sao thức ăn bị ôi thiu? Tìm hiểu nguyên nhân và cách bảo quản đúng">
            <a:extLst>
              <a:ext uri="{FF2B5EF4-FFF2-40B4-BE49-F238E27FC236}">
                <a16:creationId xmlns:a16="http://schemas.microsoft.com/office/drawing/2014/main" id="{795E8B9C-A830-55CD-ECD4-25DD120321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0515600" cy="581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5186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CCD2B-8471-6CB8-E1B3-CD5D0F326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96BA1-1EA9-8D96-2AA5-5A94009DC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Ôi thiu – Wikipedia tiếng Việt">
            <a:extLst>
              <a:ext uri="{FF2B5EF4-FFF2-40B4-BE49-F238E27FC236}">
                <a16:creationId xmlns:a16="http://schemas.microsoft.com/office/drawing/2014/main" id="{78F9E815-9A67-1CA9-6934-81C35F108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365125"/>
            <a:ext cx="10515599" cy="581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5074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60E4C-ED16-365F-2C38-47E5492AE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639F9-3E61-35BB-36BA-9BE9A0E60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Mùa nóng đề phòng ngộ độc do thực phẩm hư hỏng, biến chất">
            <a:extLst>
              <a:ext uri="{FF2B5EF4-FFF2-40B4-BE49-F238E27FC236}">
                <a16:creationId xmlns:a16="http://schemas.microsoft.com/office/drawing/2014/main" id="{7A9F8E02-405A-BAAD-622D-93B5CD4BB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0515600" cy="581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4927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521DFF-0CAB-D7CE-3459-29D8DBFC20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8A9D8438-7E31-2499-4233-8921D2FA3A35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1524001" y="1"/>
            <a:ext cx="1800225" cy="1565275"/>
            <a:chOff x="0" y="0"/>
            <a:chExt cx="1200" cy="1289"/>
          </a:xfrm>
        </p:grpSpPr>
        <p:sp>
          <p:nvSpPr>
            <p:cNvPr id="3107" name="Freeform 3">
              <a:extLst>
                <a:ext uri="{FF2B5EF4-FFF2-40B4-BE49-F238E27FC236}">
                  <a16:creationId xmlns:a16="http://schemas.microsoft.com/office/drawing/2014/main" id="{7126DC24-EED2-5086-418F-64E4DB4BF2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669" cy="393"/>
            </a:xfrm>
            <a:custGeom>
              <a:avLst/>
              <a:gdLst>
                <a:gd name="T0" fmla="*/ 0 w 1337"/>
                <a:gd name="T1" fmla="*/ 1 h 1572"/>
                <a:gd name="T2" fmla="*/ 3 w 1337"/>
                <a:gd name="T3" fmla="*/ 1 h 1572"/>
                <a:gd name="T4" fmla="*/ 5 w 1337"/>
                <a:gd name="T5" fmla="*/ 1 h 1572"/>
                <a:gd name="T6" fmla="*/ 7 w 1337"/>
                <a:gd name="T7" fmla="*/ 1 h 1572"/>
                <a:gd name="T8" fmla="*/ 9 w 1337"/>
                <a:gd name="T9" fmla="*/ 1 h 1572"/>
                <a:gd name="T10" fmla="*/ 10 w 1337"/>
                <a:gd name="T11" fmla="*/ 1 h 1572"/>
                <a:gd name="T12" fmla="*/ 12 w 1337"/>
                <a:gd name="T13" fmla="*/ 0 h 1572"/>
                <a:gd name="T14" fmla="*/ 14 w 1337"/>
                <a:gd name="T15" fmla="*/ 0 h 1572"/>
                <a:gd name="T16" fmla="*/ 15 w 1337"/>
                <a:gd name="T17" fmla="*/ 0 h 1572"/>
                <a:gd name="T18" fmla="*/ 17 w 1337"/>
                <a:gd name="T19" fmla="*/ 0 h 1572"/>
                <a:gd name="T20" fmla="*/ 18 w 1337"/>
                <a:gd name="T21" fmla="*/ 0 h 1572"/>
                <a:gd name="T22" fmla="*/ 19 w 1337"/>
                <a:gd name="T23" fmla="*/ 0 h 1572"/>
                <a:gd name="T24" fmla="*/ 20 w 1337"/>
                <a:gd name="T25" fmla="*/ 0 h 1572"/>
                <a:gd name="T26" fmla="*/ 20 w 1337"/>
                <a:gd name="T27" fmla="*/ 0 h 1572"/>
                <a:gd name="T28" fmla="*/ 21 w 1337"/>
                <a:gd name="T29" fmla="*/ 0 h 1572"/>
                <a:gd name="T30" fmla="*/ 21 w 1337"/>
                <a:gd name="T31" fmla="*/ 0 h 1572"/>
                <a:gd name="T32" fmla="*/ 21 w 1337"/>
                <a:gd name="T33" fmla="*/ 0 h 1572"/>
                <a:gd name="T34" fmla="*/ 20 w 1337"/>
                <a:gd name="T35" fmla="*/ 0 h 1572"/>
                <a:gd name="T36" fmla="*/ 20 w 1337"/>
                <a:gd name="T37" fmla="*/ 0 h 1572"/>
                <a:gd name="T38" fmla="*/ 20 w 1337"/>
                <a:gd name="T39" fmla="*/ 0 h 1572"/>
                <a:gd name="T40" fmla="*/ 19 w 1337"/>
                <a:gd name="T41" fmla="*/ 0 h 1572"/>
                <a:gd name="T42" fmla="*/ 18 w 1337"/>
                <a:gd name="T43" fmla="*/ 0 h 1572"/>
                <a:gd name="T44" fmla="*/ 18 w 1337"/>
                <a:gd name="T45" fmla="*/ 0 h 1572"/>
                <a:gd name="T46" fmla="*/ 17 w 1337"/>
                <a:gd name="T47" fmla="*/ 0 h 1572"/>
                <a:gd name="T48" fmla="*/ 16 w 1337"/>
                <a:gd name="T49" fmla="*/ 0 h 1572"/>
                <a:gd name="T50" fmla="*/ 14 w 1337"/>
                <a:gd name="T51" fmla="*/ 0 h 1572"/>
                <a:gd name="T52" fmla="*/ 13 w 1337"/>
                <a:gd name="T53" fmla="*/ 0 h 1572"/>
                <a:gd name="T54" fmla="*/ 11 w 1337"/>
                <a:gd name="T55" fmla="*/ 0 h 1572"/>
                <a:gd name="T56" fmla="*/ 10 w 1337"/>
                <a:gd name="T57" fmla="*/ 0 h 1572"/>
                <a:gd name="T58" fmla="*/ 8 w 1337"/>
                <a:gd name="T59" fmla="*/ 0 h 1572"/>
                <a:gd name="T60" fmla="*/ 6 w 1337"/>
                <a:gd name="T61" fmla="*/ 1 h 1572"/>
                <a:gd name="T62" fmla="*/ 4 w 1337"/>
                <a:gd name="T63" fmla="*/ 1 h 1572"/>
                <a:gd name="T64" fmla="*/ 2 w 1337"/>
                <a:gd name="T65" fmla="*/ 1 h 1572"/>
                <a:gd name="T66" fmla="*/ 0 w 1337"/>
                <a:gd name="T67" fmla="*/ 1 h 1572"/>
                <a:gd name="T68" fmla="*/ 0 w 1337"/>
                <a:gd name="T69" fmla="*/ 1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7"/>
                <a:gd name="T106" fmla="*/ 0 h 1572"/>
                <a:gd name="T107" fmla="*/ 1337 w 1337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7" h="1572">
                  <a:moveTo>
                    <a:pt x="0" y="1572"/>
                  </a:moveTo>
                  <a:lnTo>
                    <a:pt x="136" y="1565"/>
                  </a:lnTo>
                  <a:lnTo>
                    <a:pt x="269" y="1541"/>
                  </a:lnTo>
                  <a:lnTo>
                    <a:pt x="398" y="1500"/>
                  </a:lnTo>
                  <a:lnTo>
                    <a:pt x="521" y="1447"/>
                  </a:lnTo>
                  <a:lnTo>
                    <a:pt x="637" y="1382"/>
                  </a:lnTo>
                  <a:lnTo>
                    <a:pt x="748" y="1304"/>
                  </a:lnTo>
                  <a:lnTo>
                    <a:pt x="850" y="1213"/>
                  </a:lnTo>
                  <a:lnTo>
                    <a:pt x="946" y="1112"/>
                  </a:lnTo>
                  <a:lnTo>
                    <a:pt x="1032" y="999"/>
                  </a:lnTo>
                  <a:lnTo>
                    <a:pt x="1109" y="879"/>
                  </a:lnTo>
                  <a:lnTo>
                    <a:pt x="1176" y="749"/>
                  </a:lnTo>
                  <a:lnTo>
                    <a:pt x="1231" y="612"/>
                  </a:lnTo>
                  <a:lnTo>
                    <a:pt x="1276" y="468"/>
                  </a:lnTo>
                  <a:lnTo>
                    <a:pt x="1311" y="316"/>
                  </a:lnTo>
                  <a:lnTo>
                    <a:pt x="1331" y="160"/>
                  </a:lnTo>
                  <a:lnTo>
                    <a:pt x="1337" y="0"/>
                  </a:lnTo>
                  <a:lnTo>
                    <a:pt x="1245" y="0"/>
                  </a:lnTo>
                  <a:lnTo>
                    <a:pt x="1238" y="149"/>
                  </a:lnTo>
                  <a:lnTo>
                    <a:pt x="1221" y="297"/>
                  </a:lnTo>
                  <a:lnTo>
                    <a:pt x="1189" y="436"/>
                  </a:lnTo>
                  <a:lnTo>
                    <a:pt x="1148" y="570"/>
                  </a:lnTo>
                  <a:lnTo>
                    <a:pt x="1094" y="698"/>
                  </a:lnTo>
                  <a:lnTo>
                    <a:pt x="1033" y="817"/>
                  </a:lnTo>
                  <a:lnTo>
                    <a:pt x="961" y="931"/>
                  </a:lnTo>
                  <a:lnTo>
                    <a:pt x="881" y="1035"/>
                  </a:lnTo>
                  <a:lnTo>
                    <a:pt x="793" y="1130"/>
                  </a:lnTo>
                  <a:lnTo>
                    <a:pt x="696" y="1214"/>
                  </a:lnTo>
                  <a:lnTo>
                    <a:pt x="594" y="1286"/>
                  </a:lnTo>
                  <a:lnTo>
                    <a:pt x="485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8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4">
              <a:extLst>
                <a:ext uri="{FF2B5EF4-FFF2-40B4-BE49-F238E27FC236}">
                  <a16:creationId xmlns:a16="http://schemas.microsoft.com/office/drawing/2014/main" id="{A0DDF55B-8F6D-0982-BFD3-048EF6D0AB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588" cy="346"/>
            </a:xfrm>
            <a:custGeom>
              <a:avLst/>
              <a:gdLst>
                <a:gd name="T0" fmla="*/ 17 w 1176"/>
                <a:gd name="T1" fmla="*/ 0 h 1382"/>
                <a:gd name="T2" fmla="*/ 17 w 1176"/>
                <a:gd name="T3" fmla="*/ 0 h 1382"/>
                <a:gd name="T4" fmla="*/ 17 w 1176"/>
                <a:gd name="T5" fmla="*/ 0 h 1382"/>
                <a:gd name="T6" fmla="*/ 17 w 1176"/>
                <a:gd name="T7" fmla="*/ 0 h 1382"/>
                <a:gd name="T8" fmla="*/ 16 w 1176"/>
                <a:gd name="T9" fmla="*/ 0 h 1382"/>
                <a:gd name="T10" fmla="*/ 15 w 1176"/>
                <a:gd name="T11" fmla="*/ 0 h 1382"/>
                <a:gd name="T12" fmla="*/ 15 w 1176"/>
                <a:gd name="T13" fmla="*/ 0 h 1382"/>
                <a:gd name="T14" fmla="*/ 14 w 1176"/>
                <a:gd name="T15" fmla="*/ 0 h 1382"/>
                <a:gd name="T16" fmla="*/ 12 w 1176"/>
                <a:gd name="T17" fmla="*/ 0 h 1382"/>
                <a:gd name="T18" fmla="*/ 11 w 1176"/>
                <a:gd name="T19" fmla="*/ 0 h 1382"/>
                <a:gd name="T20" fmla="*/ 10 w 1176"/>
                <a:gd name="T21" fmla="*/ 0 h 1382"/>
                <a:gd name="T22" fmla="*/ 9 w 1176"/>
                <a:gd name="T23" fmla="*/ 0 h 1382"/>
                <a:gd name="T24" fmla="*/ 7 w 1176"/>
                <a:gd name="T25" fmla="*/ 0 h 1382"/>
                <a:gd name="T26" fmla="*/ 6 w 1176"/>
                <a:gd name="T27" fmla="*/ 0 h 1382"/>
                <a:gd name="T28" fmla="*/ 4 w 1176"/>
                <a:gd name="T29" fmla="*/ 0 h 1382"/>
                <a:gd name="T30" fmla="*/ 2 w 1176"/>
                <a:gd name="T31" fmla="*/ 0 h 1382"/>
                <a:gd name="T32" fmla="*/ 0 w 1176"/>
                <a:gd name="T33" fmla="*/ 0 h 1382"/>
                <a:gd name="T34" fmla="*/ 0 w 1176"/>
                <a:gd name="T35" fmla="*/ 1 h 1382"/>
                <a:gd name="T36" fmla="*/ 2 w 1176"/>
                <a:gd name="T37" fmla="*/ 1 h 1382"/>
                <a:gd name="T38" fmla="*/ 4 w 1176"/>
                <a:gd name="T39" fmla="*/ 0 h 1382"/>
                <a:gd name="T40" fmla="*/ 6 w 1176"/>
                <a:gd name="T41" fmla="*/ 0 h 1382"/>
                <a:gd name="T42" fmla="*/ 8 w 1176"/>
                <a:gd name="T43" fmla="*/ 0 h 1382"/>
                <a:gd name="T44" fmla="*/ 9 w 1176"/>
                <a:gd name="T45" fmla="*/ 0 h 1382"/>
                <a:gd name="T46" fmla="*/ 11 w 1176"/>
                <a:gd name="T47" fmla="*/ 0 h 1382"/>
                <a:gd name="T48" fmla="*/ 12 w 1176"/>
                <a:gd name="T49" fmla="*/ 0 h 1382"/>
                <a:gd name="T50" fmla="*/ 13 w 1176"/>
                <a:gd name="T51" fmla="*/ 0 h 1382"/>
                <a:gd name="T52" fmla="*/ 15 w 1176"/>
                <a:gd name="T53" fmla="*/ 0 h 1382"/>
                <a:gd name="T54" fmla="*/ 16 w 1176"/>
                <a:gd name="T55" fmla="*/ 0 h 1382"/>
                <a:gd name="T56" fmla="*/ 17 w 1176"/>
                <a:gd name="T57" fmla="*/ 0 h 1382"/>
                <a:gd name="T58" fmla="*/ 17 w 1176"/>
                <a:gd name="T59" fmla="*/ 0 h 1382"/>
                <a:gd name="T60" fmla="*/ 18 w 1176"/>
                <a:gd name="T61" fmla="*/ 0 h 1382"/>
                <a:gd name="T62" fmla="*/ 18 w 1176"/>
                <a:gd name="T63" fmla="*/ 0 h 1382"/>
                <a:gd name="T64" fmla="*/ 19 w 1176"/>
                <a:gd name="T65" fmla="*/ 0 h 1382"/>
                <a:gd name="T66" fmla="*/ 19 w 1176"/>
                <a:gd name="T67" fmla="*/ 0 h 1382"/>
                <a:gd name="T68" fmla="*/ 17 w 1176"/>
                <a:gd name="T69" fmla="*/ 0 h 13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2"/>
                <a:gd name="T107" fmla="*/ 1176 w 1176"/>
                <a:gd name="T108" fmla="*/ 1382 h 138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2">
                  <a:moveTo>
                    <a:pt x="1083" y="0"/>
                  </a:moveTo>
                  <a:lnTo>
                    <a:pt x="1078" y="131"/>
                  </a:lnTo>
                  <a:lnTo>
                    <a:pt x="1062" y="257"/>
                  </a:lnTo>
                  <a:lnTo>
                    <a:pt x="1036" y="379"/>
                  </a:lnTo>
                  <a:lnTo>
                    <a:pt x="999" y="495"/>
                  </a:lnTo>
                  <a:lnTo>
                    <a:pt x="953" y="607"/>
                  </a:lnTo>
                  <a:lnTo>
                    <a:pt x="898" y="713"/>
                  </a:lnTo>
                  <a:lnTo>
                    <a:pt x="836" y="811"/>
                  </a:lnTo>
                  <a:lnTo>
                    <a:pt x="767" y="901"/>
                  </a:lnTo>
                  <a:lnTo>
                    <a:pt x="691" y="982"/>
                  </a:lnTo>
                  <a:lnTo>
                    <a:pt x="606" y="1056"/>
                  </a:lnTo>
                  <a:lnTo>
                    <a:pt x="516" y="1120"/>
                  </a:lnTo>
                  <a:lnTo>
                    <a:pt x="421" y="1174"/>
                  </a:lnTo>
                  <a:lnTo>
                    <a:pt x="322" y="1217"/>
                  </a:lnTo>
                  <a:lnTo>
                    <a:pt x="219" y="1248"/>
                  </a:lnTo>
                  <a:lnTo>
                    <a:pt x="111" y="1267"/>
                  </a:lnTo>
                  <a:lnTo>
                    <a:pt x="0" y="1274"/>
                  </a:lnTo>
                  <a:lnTo>
                    <a:pt x="0" y="1382"/>
                  </a:lnTo>
                  <a:lnTo>
                    <a:pt x="120" y="1376"/>
                  </a:lnTo>
                  <a:lnTo>
                    <a:pt x="236" y="1353"/>
                  </a:lnTo>
                  <a:lnTo>
                    <a:pt x="349" y="1320"/>
                  </a:lnTo>
                  <a:lnTo>
                    <a:pt x="456" y="1274"/>
                  </a:lnTo>
                  <a:lnTo>
                    <a:pt x="560" y="1216"/>
                  </a:lnTo>
                  <a:lnTo>
                    <a:pt x="658" y="1145"/>
                  </a:lnTo>
                  <a:lnTo>
                    <a:pt x="748" y="1066"/>
                  </a:lnTo>
                  <a:lnTo>
                    <a:pt x="831" y="977"/>
                  </a:lnTo>
                  <a:lnTo>
                    <a:pt x="907" y="879"/>
                  </a:lnTo>
                  <a:lnTo>
                    <a:pt x="975" y="773"/>
                  </a:lnTo>
                  <a:lnTo>
                    <a:pt x="1034" y="659"/>
                  </a:lnTo>
                  <a:lnTo>
                    <a:pt x="1083" y="536"/>
                  </a:lnTo>
                  <a:lnTo>
                    <a:pt x="1123" y="410"/>
                  </a:lnTo>
                  <a:lnTo>
                    <a:pt x="1151" y="277"/>
                  </a:lnTo>
                  <a:lnTo>
                    <a:pt x="1170" y="141"/>
                  </a:lnTo>
                  <a:lnTo>
                    <a:pt x="1176" y="0"/>
                  </a:lnTo>
                  <a:lnTo>
                    <a:pt x="1083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Freeform 5">
              <a:extLst>
                <a:ext uri="{FF2B5EF4-FFF2-40B4-BE49-F238E27FC236}">
                  <a16:creationId xmlns:a16="http://schemas.microsoft.com/office/drawing/2014/main" id="{E9F33C41-C363-1CC9-C24E-45DF130505D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507" cy="298"/>
            </a:xfrm>
            <a:custGeom>
              <a:avLst/>
              <a:gdLst>
                <a:gd name="T0" fmla="*/ 15 w 1014"/>
                <a:gd name="T1" fmla="*/ 0 h 1193"/>
                <a:gd name="T2" fmla="*/ 15 w 1014"/>
                <a:gd name="T3" fmla="*/ 0 h 1193"/>
                <a:gd name="T4" fmla="*/ 15 w 1014"/>
                <a:gd name="T5" fmla="*/ 0 h 1193"/>
                <a:gd name="T6" fmla="*/ 14 w 1014"/>
                <a:gd name="T7" fmla="*/ 0 h 1193"/>
                <a:gd name="T8" fmla="*/ 14 w 1014"/>
                <a:gd name="T9" fmla="*/ 0 h 1193"/>
                <a:gd name="T10" fmla="*/ 13 w 1014"/>
                <a:gd name="T11" fmla="*/ 0 h 1193"/>
                <a:gd name="T12" fmla="*/ 12 w 1014"/>
                <a:gd name="T13" fmla="*/ 0 h 1193"/>
                <a:gd name="T14" fmla="*/ 12 w 1014"/>
                <a:gd name="T15" fmla="*/ 0 h 1193"/>
                <a:gd name="T16" fmla="*/ 11 w 1014"/>
                <a:gd name="T17" fmla="*/ 0 h 1193"/>
                <a:gd name="T18" fmla="*/ 10 w 1014"/>
                <a:gd name="T19" fmla="*/ 0 h 1193"/>
                <a:gd name="T20" fmla="*/ 9 w 1014"/>
                <a:gd name="T21" fmla="*/ 0 h 1193"/>
                <a:gd name="T22" fmla="*/ 7 w 1014"/>
                <a:gd name="T23" fmla="*/ 0 h 1193"/>
                <a:gd name="T24" fmla="*/ 6 w 1014"/>
                <a:gd name="T25" fmla="*/ 0 h 1193"/>
                <a:gd name="T26" fmla="*/ 5 w 1014"/>
                <a:gd name="T27" fmla="*/ 0 h 1193"/>
                <a:gd name="T28" fmla="*/ 3 w 1014"/>
                <a:gd name="T29" fmla="*/ 0 h 1193"/>
                <a:gd name="T30" fmla="*/ 2 w 1014"/>
                <a:gd name="T31" fmla="*/ 0 h 1193"/>
                <a:gd name="T32" fmla="*/ 0 w 1014"/>
                <a:gd name="T33" fmla="*/ 0 h 1193"/>
                <a:gd name="T34" fmla="*/ 0 w 1014"/>
                <a:gd name="T35" fmla="*/ 0 h 1193"/>
                <a:gd name="T36" fmla="*/ 2 w 1014"/>
                <a:gd name="T37" fmla="*/ 0 h 1193"/>
                <a:gd name="T38" fmla="*/ 4 w 1014"/>
                <a:gd name="T39" fmla="*/ 0 h 1193"/>
                <a:gd name="T40" fmla="*/ 5 w 1014"/>
                <a:gd name="T41" fmla="*/ 0 h 1193"/>
                <a:gd name="T42" fmla="*/ 7 w 1014"/>
                <a:gd name="T43" fmla="*/ 0 h 1193"/>
                <a:gd name="T44" fmla="*/ 8 w 1014"/>
                <a:gd name="T45" fmla="*/ 0 h 1193"/>
                <a:gd name="T46" fmla="*/ 9 w 1014"/>
                <a:gd name="T47" fmla="*/ 0 h 1193"/>
                <a:gd name="T48" fmla="*/ 11 w 1014"/>
                <a:gd name="T49" fmla="*/ 0 h 1193"/>
                <a:gd name="T50" fmla="*/ 12 w 1014"/>
                <a:gd name="T51" fmla="*/ 0 h 1193"/>
                <a:gd name="T52" fmla="*/ 13 w 1014"/>
                <a:gd name="T53" fmla="*/ 0 h 1193"/>
                <a:gd name="T54" fmla="*/ 14 w 1014"/>
                <a:gd name="T55" fmla="*/ 0 h 1193"/>
                <a:gd name="T56" fmla="*/ 14 w 1014"/>
                <a:gd name="T57" fmla="*/ 0 h 1193"/>
                <a:gd name="T58" fmla="*/ 15 w 1014"/>
                <a:gd name="T59" fmla="*/ 0 h 1193"/>
                <a:gd name="T60" fmla="*/ 16 w 1014"/>
                <a:gd name="T61" fmla="*/ 0 h 1193"/>
                <a:gd name="T62" fmla="*/ 16 w 1014"/>
                <a:gd name="T63" fmla="*/ 0 h 1193"/>
                <a:gd name="T64" fmla="*/ 16 w 1014"/>
                <a:gd name="T65" fmla="*/ 0 h 1193"/>
                <a:gd name="T66" fmla="*/ 16 w 1014"/>
                <a:gd name="T67" fmla="*/ 0 h 1193"/>
                <a:gd name="T68" fmla="*/ 15 w 1014"/>
                <a:gd name="T69" fmla="*/ 0 h 11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4"/>
                <a:gd name="T106" fmla="*/ 0 h 1193"/>
                <a:gd name="T107" fmla="*/ 1014 w 1014"/>
                <a:gd name="T108" fmla="*/ 1193 h 119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4" h="1193">
                  <a:moveTo>
                    <a:pt x="922" y="0"/>
                  </a:moveTo>
                  <a:lnTo>
                    <a:pt x="916" y="112"/>
                  </a:lnTo>
                  <a:lnTo>
                    <a:pt x="904" y="220"/>
                  </a:lnTo>
                  <a:lnTo>
                    <a:pt x="881" y="322"/>
                  </a:lnTo>
                  <a:lnTo>
                    <a:pt x="850" y="423"/>
                  </a:lnTo>
                  <a:lnTo>
                    <a:pt x="810" y="517"/>
                  </a:lnTo>
                  <a:lnTo>
                    <a:pt x="764" y="607"/>
                  </a:lnTo>
                  <a:lnTo>
                    <a:pt x="711" y="691"/>
                  </a:lnTo>
                  <a:lnTo>
                    <a:pt x="651" y="767"/>
                  </a:lnTo>
                  <a:lnTo>
                    <a:pt x="587" y="838"/>
                  </a:lnTo>
                  <a:lnTo>
                    <a:pt x="515" y="899"/>
                  </a:lnTo>
                  <a:lnTo>
                    <a:pt x="439" y="953"/>
                  </a:lnTo>
                  <a:lnTo>
                    <a:pt x="359" y="1000"/>
                  </a:lnTo>
                  <a:lnTo>
                    <a:pt x="275" y="1037"/>
                  </a:lnTo>
                  <a:lnTo>
                    <a:pt x="186" y="1064"/>
                  </a:lnTo>
                  <a:lnTo>
                    <a:pt x="95" y="1078"/>
                  </a:lnTo>
                  <a:lnTo>
                    <a:pt x="0" y="1085"/>
                  </a:lnTo>
                  <a:lnTo>
                    <a:pt x="0" y="1193"/>
                  </a:lnTo>
                  <a:lnTo>
                    <a:pt x="104" y="1187"/>
                  </a:lnTo>
                  <a:lnTo>
                    <a:pt x="202" y="1169"/>
                  </a:lnTo>
                  <a:lnTo>
                    <a:pt x="302" y="1139"/>
                  </a:lnTo>
                  <a:lnTo>
                    <a:pt x="394" y="1100"/>
                  </a:lnTo>
                  <a:lnTo>
                    <a:pt x="483" y="1049"/>
                  </a:lnTo>
                  <a:lnTo>
                    <a:pt x="567" y="989"/>
                  </a:lnTo>
                  <a:lnTo>
                    <a:pt x="644" y="921"/>
                  </a:lnTo>
                  <a:lnTo>
                    <a:pt x="717" y="844"/>
                  </a:lnTo>
                  <a:lnTo>
                    <a:pt x="781" y="759"/>
                  </a:lnTo>
                  <a:lnTo>
                    <a:pt x="840" y="667"/>
                  </a:lnTo>
                  <a:lnTo>
                    <a:pt x="892" y="569"/>
                  </a:lnTo>
                  <a:lnTo>
                    <a:pt x="933" y="465"/>
                  </a:lnTo>
                  <a:lnTo>
                    <a:pt x="968" y="355"/>
                  </a:lnTo>
                  <a:lnTo>
                    <a:pt x="993" y="239"/>
                  </a:lnTo>
                  <a:lnTo>
                    <a:pt x="1008" y="122"/>
                  </a:lnTo>
                  <a:lnTo>
                    <a:pt x="1014" y="0"/>
                  </a:lnTo>
                  <a:lnTo>
                    <a:pt x="922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6">
              <a:extLst>
                <a:ext uri="{FF2B5EF4-FFF2-40B4-BE49-F238E27FC236}">
                  <a16:creationId xmlns:a16="http://schemas.microsoft.com/office/drawing/2014/main" id="{576FBA17-9C14-58B9-1C29-0187A7486A9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635" cy="374"/>
            </a:xfrm>
            <a:custGeom>
              <a:avLst/>
              <a:gdLst>
                <a:gd name="T0" fmla="*/ 15 w 1272"/>
                <a:gd name="T1" fmla="*/ 0 h 1495"/>
                <a:gd name="T2" fmla="*/ 15 w 1272"/>
                <a:gd name="T3" fmla="*/ 0 h 1495"/>
                <a:gd name="T4" fmla="*/ 15 w 1272"/>
                <a:gd name="T5" fmla="*/ 0 h 1495"/>
                <a:gd name="T6" fmla="*/ 14 w 1272"/>
                <a:gd name="T7" fmla="*/ 0 h 1495"/>
                <a:gd name="T8" fmla="*/ 14 w 1272"/>
                <a:gd name="T9" fmla="*/ 0 h 1495"/>
                <a:gd name="T10" fmla="*/ 13 w 1272"/>
                <a:gd name="T11" fmla="*/ 0 h 1495"/>
                <a:gd name="T12" fmla="*/ 12 w 1272"/>
                <a:gd name="T13" fmla="*/ 0 h 1495"/>
                <a:gd name="T14" fmla="*/ 11 w 1272"/>
                <a:gd name="T15" fmla="*/ 0 h 1495"/>
                <a:gd name="T16" fmla="*/ 10 w 1272"/>
                <a:gd name="T17" fmla="*/ 0 h 1495"/>
                <a:gd name="T18" fmla="*/ 9 w 1272"/>
                <a:gd name="T19" fmla="*/ 0 h 1495"/>
                <a:gd name="T20" fmla="*/ 8 w 1272"/>
                <a:gd name="T21" fmla="*/ 0 h 1495"/>
                <a:gd name="T22" fmla="*/ 7 w 1272"/>
                <a:gd name="T23" fmla="*/ 0 h 1495"/>
                <a:gd name="T24" fmla="*/ 6 w 1272"/>
                <a:gd name="T25" fmla="*/ 0 h 1495"/>
                <a:gd name="T26" fmla="*/ 4 w 1272"/>
                <a:gd name="T27" fmla="*/ 0 h 1495"/>
                <a:gd name="T28" fmla="*/ 3 w 1272"/>
                <a:gd name="T29" fmla="*/ 0 h 1495"/>
                <a:gd name="T30" fmla="*/ 1 w 1272"/>
                <a:gd name="T31" fmla="*/ 0 h 1495"/>
                <a:gd name="T32" fmla="*/ 0 w 1272"/>
                <a:gd name="T33" fmla="*/ 0 h 1495"/>
                <a:gd name="T34" fmla="*/ 0 w 1272"/>
                <a:gd name="T35" fmla="*/ 1 h 1495"/>
                <a:gd name="T36" fmla="*/ 2 w 1272"/>
                <a:gd name="T37" fmla="*/ 1 h 1495"/>
                <a:gd name="T38" fmla="*/ 3 w 1272"/>
                <a:gd name="T39" fmla="*/ 1 h 1495"/>
                <a:gd name="T40" fmla="*/ 5 w 1272"/>
                <a:gd name="T41" fmla="*/ 1 h 1495"/>
                <a:gd name="T42" fmla="*/ 7 w 1272"/>
                <a:gd name="T43" fmla="*/ 1 h 1495"/>
                <a:gd name="T44" fmla="*/ 9 w 1272"/>
                <a:gd name="T45" fmla="*/ 0 h 1495"/>
                <a:gd name="T46" fmla="*/ 11 w 1272"/>
                <a:gd name="T47" fmla="*/ 0 h 1495"/>
                <a:gd name="T48" fmla="*/ 12 w 1272"/>
                <a:gd name="T49" fmla="*/ 0 h 1495"/>
                <a:gd name="T50" fmla="*/ 14 w 1272"/>
                <a:gd name="T51" fmla="*/ 0 h 1495"/>
                <a:gd name="T52" fmla="*/ 15 w 1272"/>
                <a:gd name="T53" fmla="*/ 0 h 1495"/>
                <a:gd name="T54" fmla="*/ 16 w 1272"/>
                <a:gd name="T55" fmla="*/ 0 h 1495"/>
                <a:gd name="T56" fmla="*/ 17 w 1272"/>
                <a:gd name="T57" fmla="*/ 0 h 1495"/>
                <a:gd name="T58" fmla="*/ 18 w 1272"/>
                <a:gd name="T59" fmla="*/ 0 h 1495"/>
                <a:gd name="T60" fmla="*/ 18 w 1272"/>
                <a:gd name="T61" fmla="*/ 0 h 1495"/>
                <a:gd name="T62" fmla="*/ 19 w 1272"/>
                <a:gd name="T63" fmla="*/ 0 h 1495"/>
                <a:gd name="T64" fmla="*/ 19 w 1272"/>
                <a:gd name="T65" fmla="*/ 0 h 1495"/>
                <a:gd name="T66" fmla="*/ 19 w 1272"/>
                <a:gd name="T67" fmla="*/ 0 h 1495"/>
                <a:gd name="T68" fmla="*/ 15 w 1272"/>
                <a:gd name="T69" fmla="*/ 0 h 149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72"/>
                <a:gd name="T106" fmla="*/ 0 h 1495"/>
                <a:gd name="T107" fmla="*/ 1272 w 1272"/>
                <a:gd name="T108" fmla="*/ 1495 h 149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72" h="1495">
                  <a:moveTo>
                    <a:pt x="989" y="0"/>
                  </a:moveTo>
                  <a:lnTo>
                    <a:pt x="984" y="121"/>
                  </a:lnTo>
                  <a:lnTo>
                    <a:pt x="969" y="236"/>
                  </a:lnTo>
                  <a:lnTo>
                    <a:pt x="945" y="348"/>
                  </a:lnTo>
                  <a:lnTo>
                    <a:pt x="913" y="452"/>
                  </a:lnTo>
                  <a:lnTo>
                    <a:pt x="871" y="554"/>
                  </a:lnTo>
                  <a:lnTo>
                    <a:pt x="820" y="650"/>
                  </a:lnTo>
                  <a:lnTo>
                    <a:pt x="764" y="742"/>
                  </a:lnTo>
                  <a:lnTo>
                    <a:pt x="700" y="823"/>
                  </a:lnTo>
                  <a:lnTo>
                    <a:pt x="632" y="897"/>
                  </a:lnTo>
                  <a:lnTo>
                    <a:pt x="553" y="964"/>
                  </a:lnTo>
                  <a:lnTo>
                    <a:pt x="472" y="1023"/>
                  </a:lnTo>
                  <a:lnTo>
                    <a:pt x="385" y="1072"/>
                  </a:lnTo>
                  <a:lnTo>
                    <a:pt x="295" y="1111"/>
                  </a:lnTo>
                  <a:lnTo>
                    <a:pt x="201" y="1139"/>
                  </a:lnTo>
                  <a:lnTo>
                    <a:pt x="102" y="1157"/>
                  </a:lnTo>
                  <a:lnTo>
                    <a:pt x="0" y="1162"/>
                  </a:lnTo>
                  <a:lnTo>
                    <a:pt x="0" y="1495"/>
                  </a:lnTo>
                  <a:lnTo>
                    <a:pt x="130" y="1487"/>
                  </a:lnTo>
                  <a:lnTo>
                    <a:pt x="254" y="1463"/>
                  </a:lnTo>
                  <a:lnTo>
                    <a:pt x="377" y="1428"/>
                  </a:lnTo>
                  <a:lnTo>
                    <a:pt x="493" y="1376"/>
                  </a:lnTo>
                  <a:lnTo>
                    <a:pt x="605" y="1314"/>
                  </a:lnTo>
                  <a:lnTo>
                    <a:pt x="711" y="1239"/>
                  </a:lnTo>
                  <a:lnTo>
                    <a:pt x="807" y="1153"/>
                  </a:lnTo>
                  <a:lnTo>
                    <a:pt x="899" y="1057"/>
                  </a:lnTo>
                  <a:lnTo>
                    <a:pt x="980" y="950"/>
                  </a:lnTo>
                  <a:lnTo>
                    <a:pt x="1054" y="837"/>
                  </a:lnTo>
                  <a:lnTo>
                    <a:pt x="1117" y="712"/>
                  </a:lnTo>
                  <a:lnTo>
                    <a:pt x="1171" y="581"/>
                  </a:lnTo>
                  <a:lnTo>
                    <a:pt x="1214" y="444"/>
                  </a:lnTo>
                  <a:lnTo>
                    <a:pt x="1244" y="300"/>
                  </a:lnTo>
                  <a:lnTo>
                    <a:pt x="1264" y="152"/>
                  </a:lnTo>
                  <a:lnTo>
                    <a:pt x="1272" y="0"/>
                  </a:lnTo>
                  <a:lnTo>
                    <a:pt x="98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7">
              <a:extLst>
                <a:ext uri="{FF2B5EF4-FFF2-40B4-BE49-F238E27FC236}">
                  <a16:creationId xmlns:a16="http://schemas.microsoft.com/office/drawing/2014/main" id="{464A190D-9A33-8258-A2DC-5461BC8904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669" cy="393"/>
            </a:xfrm>
            <a:custGeom>
              <a:avLst/>
              <a:gdLst>
                <a:gd name="T0" fmla="*/ 0 w 1338"/>
                <a:gd name="T1" fmla="*/ 1 h 1572"/>
                <a:gd name="T2" fmla="*/ 3 w 1338"/>
                <a:gd name="T3" fmla="*/ 1 h 1572"/>
                <a:gd name="T4" fmla="*/ 5 w 1338"/>
                <a:gd name="T5" fmla="*/ 1 h 1572"/>
                <a:gd name="T6" fmla="*/ 7 w 1338"/>
                <a:gd name="T7" fmla="*/ 1 h 1572"/>
                <a:gd name="T8" fmla="*/ 9 w 1338"/>
                <a:gd name="T9" fmla="*/ 1 h 1572"/>
                <a:gd name="T10" fmla="*/ 10 w 1338"/>
                <a:gd name="T11" fmla="*/ 1 h 1572"/>
                <a:gd name="T12" fmla="*/ 12 w 1338"/>
                <a:gd name="T13" fmla="*/ 0 h 1572"/>
                <a:gd name="T14" fmla="*/ 14 w 1338"/>
                <a:gd name="T15" fmla="*/ 0 h 1572"/>
                <a:gd name="T16" fmla="*/ 15 w 1338"/>
                <a:gd name="T17" fmla="*/ 0 h 1572"/>
                <a:gd name="T18" fmla="*/ 17 w 1338"/>
                <a:gd name="T19" fmla="*/ 0 h 1572"/>
                <a:gd name="T20" fmla="*/ 18 w 1338"/>
                <a:gd name="T21" fmla="*/ 0 h 1572"/>
                <a:gd name="T22" fmla="*/ 19 w 1338"/>
                <a:gd name="T23" fmla="*/ 0 h 1572"/>
                <a:gd name="T24" fmla="*/ 20 w 1338"/>
                <a:gd name="T25" fmla="*/ 0 h 1572"/>
                <a:gd name="T26" fmla="*/ 20 w 1338"/>
                <a:gd name="T27" fmla="*/ 0 h 1572"/>
                <a:gd name="T28" fmla="*/ 21 w 1338"/>
                <a:gd name="T29" fmla="*/ 0 h 1572"/>
                <a:gd name="T30" fmla="*/ 21 w 1338"/>
                <a:gd name="T31" fmla="*/ 0 h 1572"/>
                <a:gd name="T32" fmla="*/ 21 w 1338"/>
                <a:gd name="T33" fmla="*/ 0 h 1572"/>
                <a:gd name="T34" fmla="*/ 20 w 1338"/>
                <a:gd name="T35" fmla="*/ 0 h 1572"/>
                <a:gd name="T36" fmla="*/ 20 w 1338"/>
                <a:gd name="T37" fmla="*/ 0 h 1572"/>
                <a:gd name="T38" fmla="*/ 20 w 1338"/>
                <a:gd name="T39" fmla="*/ 0 h 1572"/>
                <a:gd name="T40" fmla="*/ 19 w 1338"/>
                <a:gd name="T41" fmla="*/ 0 h 1572"/>
                <a:gd name="T42" fmla="*/ 18 w 1338"/>
                <a:gd name="T43" fmla="*/ 0 h 1572"/>
                <a:gd name="T44" fmla="*/ 18 w 1338"/>
                <a:gd name="T45" fmla="*/ 0 h 1572"/>
                <a:gd name="T46" fmla="*/ 17 w 1338"/>
                <a:gd name="T47" fmla="*/ 0 h 1572"/>
                <a:gd name="T48" fmla="*/ 16 w 1338"/>
                <a:gd name="T49" fmla="*/ 0 h 1572"/>
                <a:gd name="T50" fmla="*/ 14 w 1338"/>
                <a:gd name="T51" fmla="*/ 0 h 1572"/>
                <a:gd name="T52" fmla="*/ 13 w 1338"/>
                <a:gd name="T53" fmla="*/ 0 h 1572"/>
                <a:gd name="T54" fmla="*/ 11 w 1338"/>
                <a:gd name="T55" fmla="*/ 0 h 1572"/>
                <a:gd name="T56" fmla="*/ 10 w 1338"/>
                <a:gd name="T57" fmla="*/ 0 h 1572"/>
                <a:gd name="T58" fmla="*/ 8 w 1338"/>
                <a:gd name="T59" fmla="*/ 0 h 1572"/>
                <a:gd name="T60" fmla="*/ 6 w 1338"/>
                <a:gd name="T61" fmla="*/ 1 h 1572"/>
                <a:gd name="T62" fmla="*/ 4 w 1338"/>
                <a:gd name="T63" fmla="*/ 1 h 1572"/>
                <a:gd name="T64" fmla="*/ 3 w 1338"/>
                <a:gd name="T65" fmla="*/ 1 h 1572"/>
                <a:gd name="T66" fmla="*/ 0 w 1338"/>
                <a:gd name="T67" fmla="*/ 1 h 1572"/>
                <a:gd name="T68" fmla="*/ 0 w 1338"/>
                <a:gd name="T69" fmla="*/ 1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8"/>
                <a:gd name="T106" fmla="*/ 0 h 1572"/>
                <a:gd name="T107" fmla="*/ 1338 w 1338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8" h="1572">
                  <a:moveTo>
                    <a:pt x="0" y="1572"/>
                  </a:moveTo>
                  <a:lnTo>
                    <a:pt x="137" y="1564"/>
                  </a:lnTo>
                  <a:lnTo>
                    <a:pt x="271" y="1540"/>
                  </a:lnTo>
                  <a:lnTo>
                    <a:pt x="399" y="1501"/>
                  </a:lnTo>
                  <a:lnTo>
                    <a:pt x="521" y="1448"/>
                  </a:lnTo>
                  <a:lnTo>
                    <a:pt x="638" y="1382"/>
                  </a:lnTo>
                  <a:lnTo>
                    <a:pt x="749" y="1304"/>
                  </a:lnTo>
                  <a:lnTo>
                    <a:pt x="850" y="1213"/>
                  </a:lnTo>
                  <a:lnTo>
                    <a:pt x="947" y="1112"/>
                  </a:lnTo>
                  <a:lnTo>
                    <a:pt x="1033" y="999"/>
                  </a:lnTo>
                  <a:lnTo>
                    <a:pt x="1110" y="879"/>
                  </a:lnTo>
                  <a:lnTo>
                    <a:pt x="1176" y="749"/>
                  </a:lnTo>
                  <a:lnTo>
                    <a:pt x="1232" y="612"/>
                  </a:lnTo>
                  <a:lnTo>
                    <a:pt x="1277" y="468"/>
                  </a:lnTo>
                  <a:lnTo>
                    <a:pt x="1311" y="316"/>
                  </a:lnTo>
                  <a:lnTo>
                    <a:pt x="1332" y="160"/>
                  </a:lnTo>
                  <a:lnTo>
                    <a:pt x="1338" y="0"/>
                  </a:lnTo>
                  <a:lnTo>
                    <a:pt x="1246" y="0"/>
                  </a:lnTo>
                  <a:lnTo>
                    <a:pt x="1240" y="150"/>
                  </a:lnTo>
                  <a:lnTo>
                    <a:pt x="1221" y="297"/>
                  </a:lnTo>
                  <a:lnTo>
                    <a:pt x="1190" y="436"/>
                  </a:lnTo>
                  <a:lnTo>
                    <a:pt x="1148" y="571"/>
                  </a:lnTo>
                  <a:lnTo>
                    <a:pt x="1095" y="698"/>
                  </a:lnTo>
                  <a:lnTo>
                    <a:pt x="1034" y="818"/>
                  </a:lnTo>
                  <a:lnTo>
                    <a:pt x="962" y="931"/>
                  </a:lnTo>
                  <a:lnTo>
                    <a:pt x="882" y="1036"/>
                  </a:lnTo>
                  <a:lnTo>
                    <a:pt x="794" y="1130"/>
                  </a:lnTo>
                  <a:lnTo>
                    <a:pt x="697" y="1215"/>
                  </a:lnTo>
                  <a:lnTo>
                    <a:pt x="595" y="1286"/>
                  </a:lnTo>
                  <a:lnTo>
                    <a:pt x="486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9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Freeform 8">
              <a:extLst>
                <a:ext uri="{FF2B5EF4-FFF2-40B4-BE49-F238E27FC236}">
                  <a16:creationId xmlns:a16="http://schemas.microsoft.com/office/drawing/2014/main" id="{D1E55487-E407-DAF0-5F01-1EBB424010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588" cy="346"/>
            </a:xfrm>
            <a:custGeom>
              <a:avLst/>
              <a:gdLst>
                <a:gd name="T0" fmla="*/ 17 w 1176"/>
                <a:gd name="T1" fmla="*/ 0 h 1383"/>
                <a:gd name="T2" fmla="*/ 17 w 1176"/>
                <a:gd name="T3" fmla="*/ 0 h 1383"/>
                <a:gd name="T4" fmla="*/ 17 w 1176"/>
                <a:gd name="T5" fmla="*/ 0 h 1383"/>
                <a:gd name="T6" fmla="*/ 17 w 1176"/>
                <a:gd name="T7" fmla="*/ 0 h 1383"/>
                <a:gd name="T8" fmla="*/ 16 w 1176"/>
                <a:gd name="T9" fmla="*/ 0 h 1383"/>
                <a:gd name="T10" fmla="*/ 15 w 1176"/>
                <a:gd name="T11" fmla="*/ 0 h 1383"/>
                <a:gd name="T12" fmla="*/ 15 w 1176"/>
                <a:gd name="T13" fmla="*/ 0 h 1383"/>
                <a:gd name="T14" fmla="*/ 14 w 1176"/>
                <a:gd name="T15" fmla="*/ 0 h 1383"/>
                <a:gd name="T16" fmla="*/ 12 w 1176"/>
                <a:gd name="T17" fmla="*/ 0 h 1383"/>
                <a:gd name="T18" fmla="*/ 11 w 1176"/>
                <a:gd name="T19" fmla="*/ 0 h 1383"/>
                <a:gd name="T20" fmla="*/ 10 w 1176"/>
                <a:gd name="T21" fmla="*/ 0 h 1383"/>
                <a:gd name="T22" fmla="*/ 9 w 1176"/>
                <a:gd name="T23" fmla="*/ 0 h 1383"/>
                <a:gd name="T24" fmla="*/ 7 w 1176"/>
                <a:gd name="T25" fmla="*/ 0 h 1383"/>
                <a:gd name="T26" fmla="*/ 6 w 1176"/>
                <a:gd name="T27" fmla="*/ 0 h 1383"/>
                <a:gd name="T28" fmla="*/ 4 w 1176"/>
                <a:gd name="T29" fmla="*/ 0 h 1383"/>
                <a:gd name="T30" fmla="*/ 2 w 1176"/>
                <a:gd name="T31" fmla="*/ 0 h 1383"/>
                <a:gd name="T32" fmla="*/ 0 w 1176"/>
                <a:gd name="T33" fmla="*/ 0 h 1383"/>
                <a:gd name="T34" fmla="*/ 0 w 1176"/>
                <a:gd name="T35" fmla="*/ 1 h 1383"/>
                <a:gd name="T36" fmla="*/ 2 w 1176"/>
                <a:gd name="T37" fmla="*/ 1 h 1383"/>
                <a:gd name="T38" fmla="*/ 4 w 1176"/>
                <a:gd name="T39" fmla="*/ 0 h 1383"/>
                <a:gd name="T40" fmla="*/ 6 w 1176"/>
                <a:gd name="T41" fmla="*/ 0 h 1383"/>
                <a:gd name="T42" fmla="*/ 8 w 1176"/>
                <a:gd name="T43" fmla="*/ 0 h 1383"/>
                <a:gd name="T44" fmla="*/ 9 w 1176"/>
                <a:gd name="T45" fmla="*/ 0 h 1383"/>
                <a:gd name="T46" fmla="*/ 11 w 1176"/>
                <a:gd name="T47" fmla="*/ 0 h 1383"/>
                <a:gd name="T48" fmla="*/ 12 w 1176"/>
                <a:gd name="T49" fmla="*/ 0 h 1383"/>
                <a:gd name="T50" fmla="*/ 13 w 1176"/>
                <a:gd name="T51" fmla="*/ 0 h 1383"/>
                <a:gd name="T52" fmla="*/ 15 w 1176"/>
                <a:gd name="T53" fmla="*/ 0 h 1383"/>
                <a:gd name="T54" fmla="*/ 16 w 1176"/>
                <a:gd name="T55" fmla="*/ 0 h 1383"/>
                <a:gd name="T56" fmla="*/ 17 w 1176"/>
                <a:gd name="T57" fmla="*/ 0 h 1383"/>
                <a:gd name="T58" fmla="*/ 17 w 1176"/>
                <a:gd name="T59" fmla="*/ 0 h 1383"/>
                <a:gd name="T60" fmla="*/ 18 w 1176"/>
                <a:gd name="T61" fmla="*/ 0 h 1383"/>
                <a:gd name="T62" fmla="*/ 18 w 1176"/>
                <a:gd name="T63" fmla="*/ 0 h 1383"/>
                <a:gd name="T64" fmla="*/ 19 w 1176"/>
                <a:gd name="T65" fmla="*/ 0 h 1383"/>
                <a:gd name="T66" fmla="*/ 19 w 1176"/>
                <a:gd name="T67" fmla="*/ 0 h 1383"/>
                <a:gd name="T68" fmla="*/ 17 w 1176"/>
                <a:gd name="T69" fmla="*/ 0 h 13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3"/>
                <a:gd name="T107" fmla="*/ 1176 w 1176"/>
                <a:gd name="T108" fmla="*/ 1383 h 13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3">
                  <a:moveTo>
                    <a:pt x="1084" y="0"/>
                  </a:moveTo>
                  <a:lnTo>
                    <a:pt x="1079" y="131"/>
                  </a:lnTo>
                  <a:lnTo>
                    <a:pt x="1063" y="259"/>
                  </a:lnTo>
                  <a:lnTo>
                    <a:pt x="1037" y="379"/>
                  </a:lnTo>
                  <a:lnTo>
                    <a:pt x="999" y="496"/>
                  </a:lnTo>
                  <a:lnTo>
                    <a:pt x="953" y="607"/>
                  </a:lnTo>
                  <a:lnTo>
                    <a:pt x="900" y="713"/>
                  </a:lnTo>
                  <a:lnTo>
                    <a:pt x="837" y="811"/>
                  </a:lnTo>
                  <a:lnTo>
                    <a:pt x="768" y="901"/>
                  </a:lnTo>
                  <a:lnTo>
                    <a:pt x="692" y="984"/>
                  </a:lnTo>
                  <a:lnTo>
                    <a:pt x="607" y="1058"/>
                  </a:lnTo>
                  <a:lnTo>
                    <a:pt x="517" y="1120"/>
                  </a:lnTo>
                  <a:lnTo>
                    <a:pt x="423" y="1175"/>
                  </a:lnTo>
                  <a:lnTo>
                    <a:pt x="323" y="1220"/>
                  </a:lnTo>
                  <a:lnTo>
                    <a:pt x="220" y="1250"/>
                  </a:lnTo>
                  <a:lnTo>
                    <a:pt x="112" y="1269"/>
                  </a:lnTo>
                  <a:lnTo>
                    <a:pt x="0" y="1275"/>
                  </a:lnTo>
                  <a:lnTo>
                    <a:pt x="0" y="1383"/>
                  </a:lnTo>
                  <a:lnTo>
                    <a:pt x="120" y="1377"/>
                  </a:lnTo>
                  <a:lnTo>
                    <a:pt x="236" y="1354"/>
                  </a:lnTo>
                  <a:lnTo>
                    <a:pt x="350" y="1322"/>
                  </a:lnTo>
                  <a:lnTo>
                    <a:pt x="457" y="1275"/>
                  </a:lnTo>
                  <a:lnTo>
                    <a:pt x="561" y="1216"/>
                  </a:lnTo>
                  <a:lnTo>
                    <a:pt x="659" y="1148"/>
                  </a:lnTo>
                  <a:lnTo>
                    <a:pt x="749" y="1067"/>
                  </a:lnTo>
                  <a:lnTo>
                    <a:pt x="832" y="978"/>
                  </a:lnTo>
                  <a:lnTo>
                    <a:pt x="907" y="879"/>
                  </a:lnTo>
                  <a:lnTo>
                    <a:pt x="976" y="773"/>
                  </a:lnTo>
                  <a:lnTo>
                    <a:pt x="1035" y="659"/>
                  </a:lnTo>
                  <a:lnTo>
                    <a:pt x="1084" y="538"/>
                  </a:lnTo>
                  <a:lnTo>
                    <a:pt x="1124" y="411"/>
                  </a:lnTo>
                  <a:lnTo>
                    <a:pt x="1152" y="278"/>
                  </a:lnTo>
                  <a:lnTo>
                    <a:pt x="1171" y="141"/>
                  </a:lnTo>
                  <a:lnTo>
                    <a:pt x="1176" y="0"/>
                  </a:lnTo>
                  <a:lnTo>
                    <a:pt x="1084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Freeform 9">
              <a:extLst>
                <a:ext uri="{FF2B5EF4-FFF2-40B4-BE49-F238E27FC236}">
                  <a16:creationId xmlns:a16="http://schemas.microsoft.com/office/drawing/2014/main" id="{2DA17EEA-0799-DCCE-0861-FE98E2D248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" y="891"/>
              <a:ext cx="506" cy="306"/>
            </a:xfrm>
            <a:custGeom>
              <a:avLst/>
              <a:gdLst>
                <a:gd name="T0" fmla="*/ 15 w 1011"/>
                <a:gd name="T1" fmla="*/ 0 h 1223"/>
                <a:gd name="T2" fmla="*/ 15 w 1011"/>
                <a:gd name="T3" fmla="*/ 0 h 1223"/>
                <a:gd name="T4" fmla="*/ 15 w 1011"/>
                <a:gd name="T5" fmla="*/ 0 h 1223"/>
                <a:gd name="T6" fmla="*/ 14 w 1011"/>
                <a:gd name="T7" fmla="*/ 0 h 1223"/>
                <a:gd name="T8" fmla="*/ 14 w 1011"/>
                <a:gd name="T9" fmla="*/ 0 h 1223"/>
                <a:gd name="T10" fmla="*/ 13 w 1011"/>
                <a:gd name="T11" fmla="*/ 0 h 1223"/>
                <a:gd name="T12" fmla="*/ 12 w 1011"/>
                <a:gd name="T13" fmla="*/ 0 h 1223"/>
                <a:gd name="T14" fmla="*/ 12 w 1011"/>
                <a:gd name="T15" fmla="*/ 0 h 1223"/>
                <a:gd name="T16" fmla="*/ 11 w 1011"/>
                <a:gd name="T17" fmla="*/ 0 h 1223"/>
                <a:gd name="T18" fmla="*/ 10 w 1011"/>
                <a:gd name="T19" fmla="*/ 0 h 1223"/>
                <a:gd name="T20" fmla="*/ 9 w 1011"/>
                <a:gd name="T21" fmla="*/ 0 h 1223"/>
                <a:gd name="T22" fmla="*/ 7 w 1011"/>
                <a:gd name="T23" fmla="*/ 0 h 1223"/>
                <a:gd name="T24" fmla="*/ 6 w 1011"/>
                <a:gd name="T25" fmla="*/ 0 h 1223"/>
                <a:gd name="T26" fmla="*/ 5 w 1011"/>
                <a:gd name="T27" fmla="*/ 0 h 1223"/>
                <a:gd name="T28" fmla="*/ 3 w 1011"/>
                <a:gd name="T29" fmla="*/ 0 h 1223"/>
                <a:gd name="T30" fmla="*/ 2 w 1011"/>
                <a:gd name="T31" fmla="*/ 0 h 1223"/>
                <a:gd name="T32" fmla="*/ 0 w 1011"/>
                <a:gd name="T33" fmla="*/ 0 h 1223"/>
                <a:gd name="T34" fmla="*/ 0 w 1011"/>
                <a:gd name="T35" fmla="*/ 0 h 1223"/>
                <a:gd name="T36" fmla="*/ 2 w 1011"/>
                <a:gd name="T37" fmla="*/ 0 h 1223"/>
                <a:gd name="T38" fmla="*/ 4 w 1011"/>
                <a:gd name="T39" fmla="*/ 0 h 1223"/>
                <a:gd name="T40" fmla="*/ 5 w 1011"/>
                <a:gd name="T41" fmla="*/ 0 h 1223"/>
                <a:gd name="T42" fmla="*/ 7 w 1011"/>
                <a:gd name="T43" fmla="*/ 0 h 1223"/>
                <a:gd name="T44" fmla="*/ 8 w 1011"/>
                <a:gd name="T45" fmla="*/ 0 h 1223"/>
                <a:gd name="T46" fmla="*/ 9 w 1011"/>
                <a:gd name="T47" fmla="*/ 0 h 1223"/>
                <a:gd name="T48" fmla="*/ 11 w 1011"/>
                <a:gd name="T49" fmla="*/ 0 h 1223"/>
                <a:gd name="T50" fmla="*/ 12 w 1011"/>
                <a:gd name="T51" fmla="*/ 0 h 1223"/>
                <a:gd name="T52" fmla="*/ 13 w 1011"/>
                <a:gd name="T53" fmla="*/ 0 h 1223"/>
                <a:gd name="T54" fmla="*/ 14 w 1011"/>
                <a:gd name="T55" fmla="*/ 0 h 1223"/>
                <a:gd name="T56" fmla="*/ 14 w 1011"/>
                <a:gd name="T57" fmla="*/ 0 h 1223"/>
                <a:gd name="T58" fmla="*/ 15 w 1011"/>
                <a:gd name="T59" fmla="*/ 0 h 1223"/>
                <a:gd name="T60" fmla="*/ 16 w 1011"/>
                <a:gd name="T61" fmla="*/ 0 h 1223"/>
                <a:gd name="T62" fmla="*/ 16 w 1011"/>
                <a:gd name="T63" fmla="*/ 0 h 1223"/>
                <a:gd name="T64" fmla="*/ 16 w 1011"/>
                <a:gd name="T65" fmla="*/ 0 h 1223"/>
                <a:gd name="T66" fmla="*/ 16 w 1011"/>
                <a:gd name="T67" fmla="*/ 0 h 1223"/>
                <a:gd name="T68" fmla="*/ 15 w 1011"/>
                <a:gd name="T69" fmla="*/ 0 h 12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1"/>
                <a:gd name="T106" fmla="*/ 0 h 1223"/>
                <a:gd name="T107" fmla="*/ 1011 w 1011"/>
                <a:gd name="T108" fmla="*/ 1223 h 12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1" h="1223">
                  <a:moveTo>
                    <a:pt x="919" y="0"/>
                  </a:moveTo>
                  <a:lnTo>
                    <a:pt x="914" y="112"/>
                  </a:lnTo>
                  <a:lnTo>
                    <a:pt x="902" y="222"/>
                  </a:lnTo>
                  <a:lnTo>
                    <a:pt x="879" y="326"/>
                  </a:lnTo>
                  <a:lnTo>
                    <a:pt x="847" y="428"/>
                  </a:lnTo>
                  <a:lnTo>
                    <a:pt x="808" y="525"/>
                  </a:lnTo>
                  <a:lnTo>
                    <a:pt x="763" y="619"/>
                  </a:lnTo>
                  <a:lnTo>
                    <a:pt x="710" y="703"/>
                  </a:lnTo>
                  <a:lnTo>
                    <a:pt x="650" y="785"/>
                  </a:lnTo>
                  <a:lnTo>
                    <a:pt x="585" y="857"/>
                  </a:lnTo>
                  <a:lnTo>
                    <a:pt x="514" y="920"/>
                  </a:lnTo>
                  <a:lnTo>
                    <a:pt x="438" y="979"/>
                  </a:lnTo>
                  <a:lnTo>
                    <a:pt x="358" y="1026"/>
                  </a:lnTo>
                  <a:lnTo>
                    <a:pt x="274" y="1063"/>
                  </a:lnTo>
                  <a:lnTo>
                    <a:pt x="185" y="1092"/>
                  </a:lnTo>
                  <a:lnTo>
                    <a:pt x="94" y="1109"/>
                  </a:lnTo>
                  <a:lnTo>
                    <a:pt x="0" y="1115"/>
                  </a:lnTo>
                  <a:lnTo>
                    <a:pt x="0" y="1223"/>
                  </a:lnTo>
                  <a:lnTo>
                    <a:pt x="102" y="1217"/>
                  </a:lnTo>
                  <a:lnTo>
                    <a:pt x="204" y="1198"/>
                  </a:lnTo>
                  <a:lnTo>
                    <a:pt x="301" y="1167"/>
                  </a:lnTo>
                  <a:lnTo>
                    <a:pt x="393" y="1125"/>
                  </a:lnTo>
                  <a:lnTo>
                    <a:pt x="482" y="1072"/>
                  </a:lnTo>
                  <a:lnTo>
                    <a:pt x="566" y="1009"/>
                  </a:lnTo>
                  <a:lnTo>
                    <a:pt x="645" y="939"/>
                  </a:lnTo>
                  <a:lnTo>
                    <a:pt x="716" y="858"/>
                  </a:lnTo>
                  <a:lnTo>
                    <a:pt x="781" y="770"/>
                  </a:lnTo>
                  <a:lnTo>
                    <a:pt x="839" y="675"/>
                  </a:lnTo>
                  <a:lnTo>
                    <a:pt x="889" y="573"/>
                  </a:lnTo>
                  <a:lnTo>
                    <a:pt x="932" y="470"/>
                  </a:lnTo>
                  <a:lnTo>
                    <a:pt x="965" y="358"/>
                  </a:lnTo>
                  <a:lnTo>
                    <a:pt x="991" y="240"/>
                  </a:lnTo>
                  <a:lnTo>
                    <a:pt x="1006" y="121"/>
                  </a:lnTo>
                  <a:lnTo>
                    <a:pt x="1011" y="0"/>
                  </a:lnTo>
                  <a:lnTo>
                    <a:pt x="91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14" name="Group 10">
              <a:extLst>
                <a:ext uri="{FF2B5EF4-FFF2-40B4-BE49-F238E27FC236}">
                  <a16:creationId xmlns:a16="http://schemas.microsoft.com/office/drawing/2014/main" id="{3AF345B0-D144-8A81-6B0D-04E966FC8E2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0" y="0"/>
              <a:ext cx="1200" cy="1264"/>
              <a:chOff x="0" y="0"/>
              <a:chExt cx="2640" cy="2704"/>
            </a:xfrm>
          </p:grpSpPr>
          <p:pic>
            <p:nvPicPr>
              <p:cNvPr id="3115" name="Picture 11" descr="POINTSTA">
                <a:extLst>
                  <a:ext uri="{FF2B5EF4-FFF2-40B4-BE49-F238E27FC236}">
                    <a16:creationId xmlns:a16="http://schemas.microsoft.com/office/drawing/2014/main" id="{7F5546BE-B766-A429-851C-DCFA3A617C37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8" y="1664"/>
                <a:ext cx="1152" cy="1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6" name="Picture 12" descr="POINTSTA">
                <a:extLst>
                  <a:ext uri="{FF2B5EF4-FFF2-40B4-BE49-F238E27FC236}">
                    <a16:creationId xmlns:a16="http://schemas.microsoft.com/office/drawing/2014/main" id="{80E5E6FB-3D68-AA14-B48B-829EE5B0B733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0" y="720"/>
                <a:ext cx="576" cy="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7" name="Picture 13" descr="POINTSTA">
                <a:extLst>
                  <a:ext uri="{FF2B5EF4-FFF2-40B4-BE49-F238E27FC236}">
                    <a16:creationId xmlns:a16="http://schemas.microsoft.com/office/drawing/2014/main" id="{BEE059A7-73F7-F499-186A-A73225889FDD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0" y="2064"/>
                <a:ext cx="720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8" name="Picture 14" descr="POINTSTA">
                <a:extLst>
                  <a:ext uri="{FF2B5EF4-FFF2-40B4-BE49-F238E27FC236}">
                    <a16:creationId xmlns:a16="http://schemas.microsoft.com/office/drawing/2014/main" id="{D3B5C43F-8A13-475D-92F1-58E4134286C1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4" y="1152"/>
                <a:ext cx="768" cy="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9" name="Picture 15" descr="POINTSTA">
                <a:extLst>
                  <a:ext uri="{FF2B5EF4-FFF2-40B4-BE49-F238E27FC236}">
                    <a16:creationId xmlns:a16="http://schemas.microsoft.com/office/drawing/2014/main" id="{9BAE2DCD-FDAC-7D5C-3A0F-046935D130F0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" y="2176"/>
                <a:ext cx="576" cy="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" name="Picture 16" descr="POINTSTA">
                <a:extLst>
                  <a:ext uri="{FF2B5EF4-FFF2-40B4-BE49-F238E27FC236}">
                    <a16:creationId xmlns:a16="http://schemas.microsoft.com/office/drawing/2014/main" id="{73A9DA44-0CEC-9284-48B6-920354964F8E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256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" name="Picture 17" descr="POINTSTA">
                <a:extLst>
                  <a:ext uri="{FF2B5EF4-FFF2-40B4-BE49-F238E27FC236}">
                    <a16:creationId xmlns:a16="http://schemas.microsoft.com/office/drawing/2014/main" id="{CD8B0430-7C9E-4337-1E18-3AEFA0A26D11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6" y="347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" name="Picture 18" descr="POINTSTA">
                <a:extLst>
                  <a:ext uri="{FF2B5EF4-FFF2-40B4-BE49-F238E27FC236}">
                    <a16:creationId xmlns:a16="http://schemas.microsoft.com/office/drawing/2014/main" id="{44A40395-4DC0-F1DF-8773-EC520A0EE9C9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0"/>
                <a:ext cx="336" cy="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23" name="Picture 19" descr="POINTSTA">
                <a:extLst>
                  <a:ext uri="{FF2B5EF4-FFF2-40B4-BE49-F238E27FC236}">
                    <a16:creationId xmlns:a16="http://schemas.microsoft.com/office/drawing/2014/main" id="{43B43097-34B9-2B14-527E-B19ECD493C75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" y="1509"/>
                <a:ext cx="912" cy="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3075" name="Group 20">
            <a:extLst>
              <a:ext uri="{FF2B5EF4-FFF2-40B4-BE49-F238E27FC236}">
                <a16:creationId xmlns:a16="http://schemas.microsoft.com/office/drawing/2014/main" id="{61C66BF0-A1B7-C962-8A8F-5196CAB4C4E1}"/>
              </a:ext>
            </a:extLst>
          </p:cNvPr>
          <p:cNvGrpSpPr>
            <a:grpSpLocks/>
          </p:cNvGrpSpPr>
          <p:nvPr/>
        </p:nvGrpSpPr>
        <p:grpSpPr bwMode="auto">
          <a:xfrm rot="10800000" flipH="1" flipV="1">
            <a:off x="8867776" y="5292726"/>
            <a:ext cx="1800225" cy="1565275"/>
            <a:chOff x="0" y="0"/>
            <a:chExt cx="1200" cy="1289"/>
          </a:xfrm>
        </p:grpSpPr>
        <p:sp>
          <p:nvSpPr>
            <p:cNvPr id="3090" name="Freeform 21">
              <a:extLst>
                <a:ext uri="{FF2B5EF4-FFF2-40B4-BE49-F238E27FC236}">
                  <a16:creationId xmlns:a16="http://schemas.microsoft.com/office/drawing/2014/main" id="{374C8502-FB12-E79F-8216-2B589C98093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669" cy="393"/>
            </a:xfrm>
            <a:custGeom>
              <a:avLst/>
              <a:gdLst>
                <a:gd name="T0" fmla="*/ 0 w 1337"/>
                <a:gd name="T1" fmla="*/ 1 h 1572"/>
                <a:gd name="T2" fmla="*/ 3 w 1337"/>
                <a:gd name="T3" fmla="*/ 1 h 1572"/>
                <a:gd name="T4" fmla="*/ 5 w 1337"/>
                <a:gd name="T5" fmla="*/ 1 h 1572"/>
                <a:gd name="T6" fmla="*/ 7 w 1337"/>
                <a:gd name="T7" fmla="*/ 1 h 1572"/>
                <a:gd name="T8" fmla="*/ 9 w 1337"/>
                <a:gd name="T9" fmla="*/ 1 h 1572"/>
                <a:gd name="T10" fmla="*/ 10 w 1337"/>
                <a:gd name="T11" fmla="*/ 1 h 1572"/>
                <a:gd name="T12" fmla="*/ 12 w 1337"/>
                <a:gd name="T13" fmla="*/ 0 h 1572"/>
                <a:gd name="T14" fmla="*/ 14 w 1337"/>
                <a:gd name="T15" fmla="*/ 0 h 1572"/>
                <a:gd name="T16" fmla="*/ 15 w 1337"/>
                <a:gd name="T17" fmla="*/ 0 h 1572"/>
                <a:gd name="T18" fmla="*/ 17 w 1337"/>
                <a:gd name="T19" fmla="*/ 0 h 1572"/>
                <a:gd name="T20" fmla="*/ 18 w 1337"/>
                <a:gd name="T21" fmla="*/ 0 h 1572"/>
                <a:gd name="T22" fmla="*/ 19 w 1337"/>
                <a:gd name="T23" fmla="*/ 0 h 1572"/>
                <a:gd name="T24" fmla="*/ 20 w 1337"/>
                <a:gd name="T25" fmla="*/ 0 h 1572"/>
                <a:gd name="T26" fmla="*/ 20 w 1337"/>
                <a:gd name="T27" fmla="*/ 0 h 1572"/>
                <a:gd name="T28" fmla="*/ 21 w 1337"/>
                <a:gd name="T29" fmla="*/ 0 h 1572"/>
                <a:gd name="T30" fmla="*/ 21 w 1337"/>
                <a:gd name="T31" fmla="*/ 0 h 1572"/>
                <a:gd name="T32" fmla="*/ 21 w 1337"/>
                <a:gd name="T33" fmla="*/ 0 h 1572"/>
                <a:gd name="T34" fmla="*/ 20 w 1337"/>
                <a:gd name="T35" fmla="*/ 0 h 1572"/>
                <a:gd name="T36" fmla="*/ 20 w 1337"/>
                <a:gd name="T37" fmla="*/ 0 h 1572"/>
                <a:gd name="T38" fmla="*/ 20 w 1337"/>
                <a:gd name="T39" fmla="*/ 0 h 1572"/>
                <a:gd name="T40" fmla="*/ 19 w 1337"/>
                <a:gd name="T41" fmla="*/ 0 h 1572"/>
                <a:gd name="T42" fmla="*/ 18 w 1337"/>
                <a:gd name="T43" fmla="*/ 0 h 1572"/>
                <a:gd name="T44" fmla="*/ 18 w 1337"/>
                <a:gd name="T45" fmla="*/ 0 h 1572"/>
                <a:gd name="T46" fmla="*/ 17 w 1337"/>
                <a:gd name="T47" fmla="*/ 0 h 1572"/>
                <a:gd name="T48" fmla="*/ 16 w 1337"/>
                <a:gd name="T49" fmla="*/ 0 h 1572"/>
                <a:gd name="T50" fmla="*/ 14 w 1337"/>
                <a:gd name="T51" fmla="*/ 0 h 1572"/>
                <a:gd name="T52" fmla="*/ 13 w 1337"/>
                <a:gd name="T53" fmla="*/ 0 h 1572"/>
                <a:gd name="T54" fmla="*/ 11 w 1337"/>
                <a:gd name="T55" fmla="*/ 0 h 1572"/>
                <a:gd name="T56" fmla="*/ 10 w 1337"/>
                <a:gd name="T57" fmla="*/ 0 h 1572"/>
                <a:gd name="T58" fmla="*/ 8 w 1337"/>
                <a:gd name="T59" fmla="*/ 0 h 1572"/>
                <a:gd name="T60" fmla="*/ 6 w 1337"/>
                <a:gd name="T61" fmla="*/ 1 h 1572"/>
                <a:gd name="T62" fmla="*/ 4 w 1337"/>
                <a:gd name="T63" fmla="*/ 1 h 1572"/>
                <a:gd name="T64" fmla="*/ 2 w 1337"/>
                <a:gd name="T65" fmla="*/ 1 h 1572"/>
                <a:gd name="T66" fmla="*/ 0 w 1337"/>
                <a:gd name="T67" fmla="*/ 1 h 1572"/>
                <a:gd name="T68" fmla="*/ 0 w 1337"/>
                <a:gd name="T69" fmla="*/ 1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7"/>
                <a:gd name="T106" fmla="*/ 0 h 1572"/>
                <a:gd name="T107" fmla="*/ 1337 w 1337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7" h="1572">
                  <a:moveTo>
                    <a:pt x="0" y="1572"/>
                  </a:moveTo>
                  <a:lnTo>
                    <a:pt x="136" y="1565"/>
                  </a:lnTo>
                  <a:lnTo>
                    <a:pt x="269" y="1541"/>
                  </a:lnTo>
                  <a:lnTo>
                    <a:pt x="398" y="1500"/>
                  </a:lnTo>
                  <a:lnTo>
                    <a:pt x="521" y="1447"/>
                  </a:lnTo>
                  <a:lnTo>
                    <a:pt x="637" y="1382"/>
                  </a:lnTo>
                  <a:lnTo>
                    <a:pt x="748" y="1304"/>
                  </a:lnTo>
                  <a:lnTo>
                    <a:pt x="850" y="1213"/>
                  </a:lnTo>
                  <a:lnTo>
                    <a:pt x="946" y="1112"/>
                  </a:lnTo>
                  <a:lnTo>
                    <a:pt x="1032" y="999"/>
                  </a:lnTo>
                  <a:lnTo>
                    <a:pt x="1109" y="879"/>
                  </a:lnTo>
                  <a:lnTo>
                    <a:pt x="1176" y="749"/>
                  </a:lnTo>
                  <a:lnTo>
                    <a:pt x="1231" y="612"/>
                  </a:lnTo>
                  <a:lnTo>
                    <a:pt x="1276" y="468"/>
                  </a:lnTo>
                  <a:lnTo>
                    <a:pt x="1311" y="316"/>
                  </a:lnTo>
                  <a:lnTo>
                    <a:pt x="1331" y="160"/>
                  </a:lnTo>
                  <a:lnTo>
                    <a:pt x="1337" y="0"/>
                  </a:lnTo>
                  <a:lnTo>
                    <a:pt x="1245" y="0"/>
                  </a:lnTo>
                  <a:lnTo>
                    <a:pt x="1238" y="149"/>
                  </a:lnTo>
                  <a:lnTo>
                    <a:pt x="1221" y="297"/>
                  </a:lnTo>
                  <a:lnTo>
                    <a:pt x="1189" y="436"/>
                  </a:lnTo>
                  <a:lnTo>
                    <a:pt x="1148" y="570"/>
                  </a:lnTo>
                  <a:lnTo>
                    <a:pt x="1094" y="698"/>
                  </a:lnTo>
                  <a:lnTo>
                    <a:pt x="1033" y="817"/>
                  </a:lnTo>
                  <a:lnTo>
                    <a:pt x="961" y="931"/>
                  </a:lnTo>
                  <a:lnTo>
                    <a:pt x="881" y="1035"/>
                  </a:lnTo>
                  <a:lnTo>
                    <a:pt x="793" y="1130"/>
                  </a:lnTo>
                  <a:lnTo>
                    <a:pt x="696" y="1214"/>
                  </a:lnTo>
                  <a:lnTo>
                    <a:pt x="594" y="1286"/>
                  </a:lnTo>
                  <a:lnTo>
                    <a:pt x="485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8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22">
              <a:extLst>
                <a:ext uri="{FF2B5EF4-FFF2-40B4-BE49-F238E27FC236}">
                  <a16:creationId xmlns:a16="http://schemas.microsoft.com/office/drawing/2014/main" id="{EF350D53-E7F0-68D6-E506-535C700EFE4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588" cy="346"/>
            </a:xfrm>
            <a:custGeom>
              <a:avLst/>
              <a:gdLst>
                <a:gd name="T0" fmla="*/ 17 w 1176"/>
                <a:gd name="T1" fmla="*/ 0 h 1382"/>
                <a:gd name="T2" fmla="*/ 17 w 1176"/>
                <a:gd name="T3" fmla="*/ 0 h 1382"/>
                <a:gd name="T4" fmla="*/ 17 w 1176"/>
                <a:gd name="T5" fmla="*/ 0 h 1382"/>
                <a:gd name="T6" fmla="*/ 17 w 1176"/>
                <a:gd name="T7" fmla="*/ 0 h 1382"/>
                <a:gd name="T8" fmla="*/ 16 w 1176"/>
                <a:gd name="T9" fmla="*/ 0 h 1382"/>
                <a:gd name="T10" fmla="*/ 15 w 1176"/>
                <a:gd name="T11" fmla="*/ 0 h 1382"/>
                <a:gd name="T12" fmla="*/ 15 w 1176"/>
                <a:gd name="T13" fmla="*/ 0 h 1382"/>
                <a:gd name="T14" fmla="*/ 14 w 1176"/>
                <a:gd name="T15" fmla="*/ 0 h 1382"/>
                <a:gd name="T16" fmla="*/ 12 w 1176"/>
                <a:gd name="T17" fmla="*/ 0 h 1382"/>
                <a:gd name="T18" fmla="*/ 11 w 1176"/>
                <a:gd name="T19" fmla="*/ 0 h 1382"/>
                <a:gd name="T20" fmla="*/ 10 w 1176"/>
                <a:gd name="T21" fmla="*/ 0 h 1382"/>
                <a:gd name="T22" fmla="*/ 9 w 1176"/>
                <a:gd name="T23" fmla="*/ 0 h 1382"/>
                <a:gd name="T24" fmla="*/ 7 w 1176"/>
                <a:gd name="T25" fmla="*/ 0 h 1382"/>
                <a:gd name="T26" fmla="*/ 6 w 1176"/>
                <a:gd name="T27" fmla="*/ 0 h 1382"/>
                <a:gd name="T28" fmla="*/ 4 w 1176"/>
                <a:gd name="T29" fmla="*/ 0 h 1382"/>
                <a:gd name="T30" fmla="*/ 2 w 1176"/>
                <a:gd name="T31" fmla="*/ 0 h 1382"/>
                <a:gd name="T32" fmla="*/ 0 w 1176"/>
                <a:gd name="T33" fmla="*/ 0 h 1382"/>
                <a:gd name="T34" fmla="*/ 0 w 1176"/>
                <a:gd name="T35" fmla="*/ 1 h 1382"/>
                <a:gd name="T36" fmla="*/ 2 w 1176"/>
                <a:gd name="T37" fmla="*/ 1 h 1382"/>
                <a:gd name="T38" fmla="*/ 4 w 1176"/>
                <a:gd name="T39" fmla="*/ 0 h 1382"/>
                <a:gd name="T40" fmla="*/ 6 w 1176"/>
                <a:gd name="T41" fmla="*/ 0 h 1382"/>
                <a:gd name="T42" fmla="*/ 8 w 1176"/>
                <a:gd name="T43" fmla="*/ 0 h 1382"/>
                <a:gd name="T44" fmla="*/ 9 w 1176"/>
                <a:gd name="T45" fmla="*/ 0 h 1382"/>
                <a:gd name="T46" fmla="*/ 11 w 1176"/>
                <a:gd name="T47" fmla="*/ 0 h 1382"/>
                <a:gd name="T48" fmla="*/ 12 w 1176"/>
                <a:gd name="T49" fmla="*/ 0 h 1382"/>
                <a:gd name="T50" fmla="*/ 13 w 1176"/>
                <a:gd name="T51" fmla="*/ 0 h 1382"/>
                <a:gd name="T52" fmla="*/ 15 w 1176"/>
                <a:gd name="T53" fmla="*/ 0 h 1382"/>
                <a:gd name="T54" fmla="*/ 16 w 1176"/>
                <a:gd name="T55" fmla="*/ 0 h 1382"/>
                <a:gd name="T56" fmla="*/ 17 w 1176"/>
                <a:gd name="T57" fmla="*/ 0 h 1382"/>
                <a:gd name="T58" fmla="*/ 17 w 1176"/>
                <a:gd name="T59" fmla="*/ 0 h 1382"/>
                <a:gd name="T60" fmla="*/ 18 w 1176"/>
                <a:gd name="T61" fmla="*/ 0 h 1382"/>
                <a:gd name="T62" fmla="*/ 18 w 1176"/>
                <a:gd name="T63" fmla="*/ 0 h 1382"/>
                <a:gd name="T64" fmla="*/ 19 w 1176"/>
                <a:gd name="T65" fmla="*/ 0 h 1382"/>
                <a:gd name="T66" fmla="*/ 19 w 1176"/>
                <a:gd name="T67" fmla="*/ 0 h 1382"/>
                <a:gd name="T68" fmla="*/ 17 w 1176"/>
                <a:gd name="T69" fmla="*/ 0 h 13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2"/>
                <a:gd name="T107" fmla="*/ 1176 w 1176"/>
                <a:gd name="T108" fmla="*/ 1382 h 138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2">
                  <a:moveTo>
                    <a:pt x="1083" y="0"/>
                  </a:moveTo>
                  <a:lnTo>
                    <a:pt x="1078" y="131"/>
                  </a:lnTo>
                  <a:lnTo>
                    <a:pt x="1062" y="257"/>
                  </a:lnTo>
                  <a:lnTo>
                    <a:pt x="1036" y="379"/>
                  </a:lnTo>
                  <a:lnTo>
                    <a:pt x="999" y="495"/>
                  </a:lnTo>
                  <a:lnTo>
                    <a:pt x="953" y="607"/>
                  </a:lnTo>
                  <a:lnTo>
                    <a:pt x="898" y="713"/>
                  </a:lnTo>
                  <a:lnTo>
                    <a:pt x="836" y="811"/>
                  </a:lnTo>
                  <a:lnTo>
                    <a:pt x="767" y="901"/>
                  </a:lnTo>
                  <a:lnTo>
                    <a:pt x="691" y="982"/>
                  </a:lnTo>
                  <a:lnTo>
                    <a:pt x="606" y="1056"/>
                  </a:lnTo>
                  <a:lnTo>
                    <a:pt x="516" y="1120"/>
                  </a:lnTo>
                  <a:lnTo>
                    <a:pt x="421" y="1174"/>
                  </a:lnTo>
                  <a:lnTo>
                    <a:pt x="322" y="1217"/>
                  </a:lnTo>
                  <a:lnTo>
                    <a:pt x="219" y="1248"/>
                  </a:lnTo>
                  <a:lnTo>
                    <a:pt x="111" y="1267"/>
                  </a:lnTo>
                  <a:lnTo>
                    <a:pt x="0" y="1274"/>
                  </a:lnTo>
                  <a:lnTo>
                    <a:pt x="0" y="1382"/>
                  </a:lnTo>
                  <a:lnTo>
                    <a:pt x="120" y="1376"/>
                  </a:lnTo>
                  <a:lnTo>
                    <a:pt x="236" y="1353"/>
                  </a:lnTo>
                  <a:lnTo>
                    <a:pt x="349" y="1320"/>
                  </a:lnTo>
                  <a:lnTo>
                    <a:pt x="456" y="1274"/>
                  </a:lnTo>
                  <a:lnTo>
                    <a:pt x="560" y="1216"/>
                  </a:lnTo>
                  <a:lnTo>
                    <a:pt x="658" y="1145"/>
                  </a:lnTo>
                  <a:lnTo>
                    <a:pt x="748" y="1066"/>
                  </a:lnTo>
                  <a:lnTo>
                    <a:pt x="831" y="977"/>
                  </a:lnTo>
                  <a:lnTo>
                    <a:pt x="907" y="879"/>
                  </a:lnTo>
                  <a:lnTo>
                    <a:pt x="975" y="773"/>
                  </a:lnTo>
                  <a:lnTo>
                    <a:pt x="1034" y="659"/>
                  </a:lnTo>
                  <a:lnTo>
                    <a:pt x="1083" y="536"/>
                  </a:lnTo>
                  <a:lnTo>
                    <a:pt x="1123" y="410"/>
                  </a:lnTo>
                  <a:lnTo>
                    <a:pt x="1151" y="277"/>
                  </a:lnTo>
                  <a:lnTo>
                    <a:pt x="1170" y="141"/>
                  </a:lnTo>
                  <a:lnTo>
                    <a:pt x="1176" y="0"/>
                  </a:lnTo>
                  <a:lnTo>
                    <a:pt x="1083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23">
              <a:extLst>
                <a:ext uri="{FF2B5EF4-FFF2-40B4-BE49-F238E27FC236}">
                  <a16:creationId xmlns:a16="http://schemas.microsoft.com/office/drawing/2014/main" id="{6CDB7BC4-682D-83CD-10C4-4DB4F8A1C64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507" cy="298"/>
            </a:xfrm>
            <a:custGeom>
              <a:avLst/>
              <a:gdLst>
                <a:gd name="T0" fmla="*/ 15 w 1014"/>
                <a:gd name="T1" fmla="*/ 0 h 1193"/>
                <a:gd name="T2" fmla="*/ 15 w 1014"/>
                <a:gd name="T3" fmla="*/ 0 h 1193"/>
                <a:gd name="T4" fmla="*/ 15 w 1014"/>
                <a:gd name="T5" fmla="*/ 0 h 1193"/>
                <a:gd name="T6" fmla="*/ 14 w 1014"/>
                <a:gd name="T7" fmla="*/ 0 h 1193"/>
                <a:gd name="T8" fmla="*/ 14 w 1014"/>
                <a:gd name="T9" fmla="*/ 0 h 1193"/>
                <a:gd name="T10" fmla="*/ 13 w 1014"/>
                <a:gd name="T11" fmla="*/ 0 h 1193"/>
                <a:gd name="T12" fmla="*/ 12 w 1014"/>
                <a:gd name="T13" fmla="*/ 0 h 1193"/>
                <a:gd name="T14" fmla="*/ 12 w 1014"/>
                <a:gd name="T15" fmla="*/ 0 h 1193"/>
                <a:gd name="T16" fmla="*/ 11 w 1014"/>
                <a:gd name="T17" fmla="*/ 0 h 1193"/>
                <a:gd name="T18" fmla="*/ 10 w 1014"/>
                <a:gd name="T19" fmla="*/ 0 h 1193"/>
                <a:gd name="T20" fmla="*/ 9 w 1014"/>
                <a:gd name="T21" fmla="*/ 0 h 1193"/>
                <a:gd name="T22" fmla="*/ 7 w 1014"/>
                <a:gd name="T23" fmla="*/ 0 h 1193"/>
                <a:gd name="T24" fmla="*/ 6 w 1014"/>
                <a:gd name="T25" fmla="*/ 0 h 1193"/>
                <a:gd name="T26" fmla="*/ 5 w 1014"/>
                <a:gd name="T27" fmla="*/ 0 h 1193"/>
                <a:gd name="T28" fmla="*/ 3 w 1014"/>
                <a:gd name="T29" fmla="*/ 0 h 1193"/>
                <a:gd name="T30" fmla="*/ 2 w 1014"/>
                <a:gd name="T31" fmla="*/ 0 h 1193"/>
                <a:gd name="T32" fmla="*/ 0 w 1014"/>
                <a:gd name="T33" fmla="*/ 0 h 1193"/>
                <a:gd name="T34" fmla="*/ 0 w 1014"/>
                <a:gd name="T35" fmla="*/ 0 h 1193"/>
                <a:gd name="T36" fmla="*/ 2 w 1014"/>
                <a:gd name="T37" fmla="*/ 0 h 1193"/>
                <a:gd name="T38" fmla="*/ 4 w 1014"/>
                <a:gd name="T39" fmla="*/ 0 h 1193"/>
                <a:gd name="T40" fmla="*/ 5 w 1014"/>
                <a:gd name="T41" fmla="*/ 0 h 1193"/>
                <a:gd name="T42" fmla="*/ 7 w 1014"/>
                <a:gd name="T43" fmla="*/ 0 h 1193"/>
                <a:gd name="T44" fmla="*/ 8 w 1014"/>
                <a:gd name="T45" fmla="*/ 0 h 1193"/>
                <a:gd name="T46" fmla="*/ 9 w 1014"/>
                <a:gd name="T47" fmla="*/ 0 h 1193"/>
                <a:gd name="T48" fmla="*/ 11 w 1014"/>
                <a:gd name="T49" fmla="*/ 0 h 1193"/>
                <a:gd name="T50" fmla="*/ 12 w 1014"/>
                <a:gd name="T51" fmla="*/ 0 h 1193"/>
                <a:gd name="T52" fmla="*/ 13 w 1014"/>
                <a:gd name="T53" fmla="*/ 0 h 1193"/>
                <a:gd name="T54" fmla="*/ 14 w 1014"/>
                <a:gd name="T55" fmla="*/ 0 h 1193"/>
                <a:gd name="T56" fmla="*/ 14 w 1014"/>
                <a:gd name="T57" fmla="*/ 0 h 1193"/>
                <a:gd name="T58" fmla="*/ 15 w 1014"/>
                <a:gd name="T59" fmla="*/ 0 h 1193"/>
                <a:gd name="T60" fmla="*/ 16 w 1014"/>
                <a:gd name="T61" fmla="*/ 0 h 1193"/>
                <a:gd name="T62" fmla="*/ 16 w 1014"/>
                <a:gd name="T63" fmla="*/ 0 h 1193"/>
                <a:gd name="T64" fmla="*/ 16 w 1014"/>
                <a:gd name="T65" fmla="*/ 0 h 1193"/>
                <a:gd name="T66" fmla="*/ 16 w 1014"/>
                <a:gd name="T67" fmla="*/ 0 h 1193"/>
                <a:gd name="T68" fmla="*/ 15 w 1014"/>
                <a:gd name="T69" fmla="*/ 0 h 11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4"/>
                <a:gd name="T106" fmla="*/ 0 h 1193"/>
                <a:gd name="T107" fmla="*/ 1014 w 1014"/>
                <a:gd name="T108" fmla="*/ 1193 h 119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4" h="1193">
                  <a:moveTo>
                    <a:pt x="922" y="0"/>
                  </a:moveTo>
                  <a:lnTo>
                    <a:pt x="916" y="112"/>
                  </a:lnTo>
                  <a:lnTo>
                    <a:pt x="904" y="220"/>
                  </a:lnTo>
                  <a:lnTo>
                    <a:pt x="881" y="322"/>
                  </a:lnTo>
                  <a:lnTo>
                    <a:pt x="850" y="423"/>
                  </a:lnTo>
                  <a:lnTo>
                    <a:pt x="810" y="517"/>
                  </a:lnTo>
                  <a:lnTo>
                    <a:pt x="764" y="607"/>
                  </a:lnTo>
                  <a:lnTo>
                    <a:pt x="711" y="691"/>
                  </a:lnTo>
                  <a:lnTo>
                    <a:pt x="651" y="767"/>
                  </a:lnTo>
                  <a:lnTo>
                    <a:pt x="587" y="838"/>
                  </a:lnTo>
                  <a:lnTo>
                    <a:pt x="515" y="899"/>
                  </a:lnTo>
                  <a:lnTo>
                    <a:pt x="439" y="953"/>
                  </a:lnTo>
                  <a:lnTo>
                    <a:pt x="359" y="1000"/>
                  </a:lnTo>
                  <a:lnTo>
                    <a:pt x="275" y="1037"/>
                  </a:lnTo>
                  <a:lnTo>
                    <a:pt x="186" y="1064"/>
                  </a:lnTo>
                  <a:lnTo>
                    <a:pt x="95" y="1078"/>
                  </a:lnTo>
                  <a:lnTo>
                    <a:pt x="0" y="1085"/>
                  </a:lnTo>
                  <a:lnTo>
                    <a:pt x="0" y="1193"/>
                  </a:lnTo>
                  <a:lnTo>
                    <a:pt x="104" y="1187"/>
                  </a:lnTo>
                  <a:lnTo>
                    <a:pt x="202" y="1169"/>
                  </a:lnTo>
                  <a:lnTo>
                    <a:pt x="302" y="1139"/>
                  </a:lnTo>
                  <a:lnTo>
                    <a:pt x="394" y="1100"/>
                  </a:lnTo>
                  <a:lnTo>
                    <a:pt x="483" y="1049"/>
                  </a:lnTo>
                  <a:lnTo>
                    <a:pt x="567" y="989"/>
                  </a:lnTo>
                  <a:lnTo>
                    <a:pt x="644" y="921"/>
                  </a:lnTo>
                  <a:lnTo>
                    <a:pt x="717" y="844"/>
                  </a:lnTo>
                  <a:lnTo>
                    <a:pt x="781" y="759"/>
                  </a:lnTo>
                  <a:lnTo>
                    <a:pt x="840" y="667"/>
                  </a:lnTo>
                  <a:lnTo>
                    <a:pt x="892" y="569"/>
                  </a:lnTo>
                  <a:lnTo>
                    <a:pt x="933" y="465"/>
                  </a:lnTo>
                  <a:lnTo>
                    <a:pt x="968" y="355"/>
                  </a:lnTo>
                  <a:lnTo>
                    <a:pt x="993" y="239"/>
                  </a:lnTo>
                  <a:lnTo>
                    <a:pt x="1008" y="122"/>
                  </a:lnTo>
                  <a:lnTo>
                    <a:pt x="1014" y="0"/>
                  </a:lnTo>
                  <a:lnTo>
                    <a:pt x="922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24">
              <a:extLst>
                <a:ext uri="{FF2B5EF4-FFF2-40B4-BE49-F238E27FC236}">
                  <a16:creationId xmlns:a16="http://schemas.microsoft.com/office/drawing/2014/main" id="{6D201581-E23A-E50B-77A6-77BA64723CF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635" cy="374"/>
            </a:xfrm>
            <a:custGeom>
              <a:avLst/>
              <a:gdLst>
                <a:gd name="T0" fmla="*/ 15 w 1272"/>
                <a:gd name="T1" fmla="*/ 0 h 1495"/>
                <a:gd name="T2" fmla="*/ 15 w 1272"/>
                <a:gd name="T3" fmla="*/ 0 h 1495"/>
                <a:gd name="T4" fmla="*/ 15 w 1272"/>
                <a:gd name="T5" fmla="*/ 0 h 1495"/>
                <a:gd name="T6" fmla="*/ 14 w 1272"/>
                <a:gd name="T7" fmla="*/ 0 h 1495"/>
                <a:gd name="T8" fmla="*/ 14 w 1272"/>
                <a:gd name="T9" fmla="*/ 0 h 1495"/>
                <a:gd name="T10" fmla="*/ 13 w 1272"/>
                <a:gd name="T11" fmla="*/ 0 h 1495"/>
                <a:gd name="T12" fmla="*/ 12 w 1272"/>
                <a:gd name="T13" fmla="*/ 0 h 1495"/>
                <a:gd name="T14" fmla="*/ 11 w 1272"/>
                <a:gd name="T15" fmla="*/ 0 h 1495"/>
                <a:gd name="T16" fmla="*/ 10 w 1272"/>
                <a:gd name="T17" fmla="*/ 0 h 1495"/>
                <a:gd name="T18" fmla="*/ 9 w 1272"/>
                <a:gd name="T19" fmla="*/ 0 h 1495"/>
                <a:gd name="T20" fmla="*/ 8 w 1272"/>
                <a:gd name="T21" fmla="*/ 0 h 1495"/>
                <a:gd name="T22" fmla="*/ 7 w 1272"/>
                <a:gd name="T23" fmla="*/ 0 h 1495"/>
                <a:gd name="T24" fmla="*/ 6 w 1272"/>
                <a:gd name="T25" fmla="*/ 0 h 1495"/>
                <a:gd name="T26" fmla="*/ 4 w 1272"/>
                <a:gd name="T27" fmla="*/ 0 h 1495"/>
                <a:gd name="T28" fmla="*/ 3 w 1272"/>
                <a:gd name="T29" fmla="*/ 0 h 1495"/>
                <a:gd name="T30" fmla="*/ 1 w 1272"/>
                <a:gd name="T31" fmla="*/ 0 h 1495"/>
                <a:gd name="T32" fmla="*/ 0 w 1272"/>
                <a:gd name="T33" fmla="*/ 0 h 1495"/>
                <a:gd name="T34" fmla="*/ 0 w 1272"/>
                <a:gd name="T35" fmla="*/ 1 h 1495"/>
                <a:gd name="T36" fmla="*/ 2 w 1272"/>
                <a:gd name="T37" fmla="*/ 1 h 1495"/>
                <a:gd name="T38" fmla="*/ 3 w 1272"/>
                <a:gd name="T39" fmla="*/ 1 h 1495"/>
                <a:gd name="T40" fmla="*/ 5 w 1272"/>
                <a:gd name="T41" fmla="*/ 1 h 1495"/>
                <a:gd name="T42" fmla="*/ 7 w 1272"/>
                <a:gd name="T43" fmla="*/ 1 h 1495"/>
                <a:gd name="T44" fmla="*/ 9 w 1272"/>
                <a:gd name="T45" fmla="*/ 0 h 1495"/>
                <a:gd name="T46" fmla="*/ 11 w 1272"/>
                <a:gd name="T47" fmla="*/ 0 h 1495"/>
                <a:gd name="T48" fmla="*/ 12 w 1272"/>
                <a:gd name="T49" fmla="*/ 0 h 1495"/>
                <a:gd name="T50" fmla="*/ 14 w 1272"/>
                <a:gd name="T51" fmla="*/ 0 h 1495"/>
                <a:gd name="T52" fmla="*/ 15 w 1272"/>
                <a:gd name="T53" fmla="*/ 0 h 1495"/>
                <a:gd name="T54" fmla="*/ 16 w 1272"/>
                <a:gd name="T55" fmla="*/ 0 h 1495"/>
                <a:gd name="T56" fmla="*/ 17 w 1272"/>
                <a:gd name="T57" fmla="*/ 0 h 1495"/>
                <a:gd name="T58" fmla="*/ 18 w 1272"/>
                <a:gd name="T59" fmla="*/ 0 h 1495"/>
                <a:gd name="T60" fmla="*/ 18 w 1272"/>
                <a:gd name="T61" fmla="*/ 0 h 1495"/>
                <a:gd name="T62" fmla="*/ 19 w 1272"/>
                <a:gd name="T63" fmla="*/ 0 h 1495"/>
                <a:gd name="T64" fmla="*/ 19 w 1272"/>
                <a:gd name="T65" fmla="*/ 0 h 1495"/>
                <a:gd name="T66" fmla="*/ 19 w 1272"/>
                <a:gd name="T67" fmla="*/ 0 h 1495"/>
                <a:gd name="T68" fmla="*/ 15 w 1272"/>
                <a:gd name="T69" fmla="*/ 0 h 149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72"/>
                <a:gd name="T106" fmla="*/ 0 h 1495"/>
                <a:gd name="T107" fmla="*/ 1272 w 1272"/>
                <a:gd name="T108" fmla="*/ 1495 h 149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72" h="1495">
                  <a:moveTo>
                    <a:pt x="989" y="0"/>
                  </a:moveTo>
                  <a:lnTo>
                    <a:pt x="984" y="121"/>
                  </a:lnTo>
                  <a:lnTo>
                    <a:pt x="969" y="236"/>
                  </a:lnTo>
                  <a:lnTo>
                    <a:pt x="945" y="348"/>
                  </a:lnTo>
                  <a:lnTo>
                    <a:pt x="913" y="452"/>
                  </a:lnTo>
                  <a:lnTo>
                    <a:pt x="871" y="554"/>
                  </a:lnTo>
                  <a:lnTo>
                    <a:pt x="820" y="650"/>
                  </a:lnTo>
                  <a:lnTo>
                    <a:pt x="764" y="742"/>
                  </a:lnTo>
                  <a:lnTo>
                    <a:pt x="700" y="823"/>
                  </a:lnTo>
                  <a:lnTo>
                    <a:pt x="632" y="897"/>
                  </a:lnTo>
                  <a:lnTo>
                    <a:pt x="553" y="964"/>
                  </a:lnTo>
                  <a:lnTo>
                    <a:pt x="472" y="1023"/>
                  </a:lnTo>
                  <a:lnTo>
                    <a:pt x="385" y="1072"/>
                  </a:lnTo>
                  <a:lnTo>
                    <a:pt x="295" y="1111"/>
                  </a:lnTo>
                  <a:lnTo>
                    <a:pt x="201" y="1139"/>
                  </a:lnTo>
                  <a:lnTo>
                    <a:pt x="102" y="1157"/>
                  </a:lnTo>
                  <a:lnTo>
                    <a:pt x="0" y="1162"/>
                  </a:lnTo>
                  <a:lnTo>
                    <a:pt x="0" y="1495"/>
                  </a:lnTo>
                  <a:lnTo>
                    <a:pt x="130" y="1487"/>
                  </a:lnTo>
                  <a:lnTo>
                    <a:pt x="254" y="1463"/>
                  </a:lnTo>
                  <a:lnTo>
                    <a:pt x="377" y="1428"/>
                  </a:lnTo>
                  <a:lnTo>
                    <a:pt x="493" y="1376"/>
                  </a:lnTo>
                  <a:lnTo>
                    <a:pt x="605" y="1314"/>
                  </a:lnTo>
                  <a:lnTo>
                    <a:pt x="711" y="1239"/>
                  </a:lnTo>
                  <a:lnTo>
                    <a:pt x="807" y="1153"/>
                  </a:lnTo>
                  <a:lnTo>
                    <a:pt x="899" y="1057"/>
                  </a:lnTo>
                  <a:lnTo>
                    <a:pt x="980" y="950"/>
                  </a:lnTo>
                  <a:lnTo>
                    <a:pt x="1054" y="837"/>
                  </a:lnTo>
                  <a:lnTo>
                    <a:pt x="1117" y="712"/>
                  </a:lnTo>
                  <a:lnTo>
                    <a:pt x="1171" y="581"/>
                  </a:lnTo>
                  <a:lnTo>
                    <a:pt x="1214" y="444"/>
                  </a:lnTo>
                  <a:lnTo>
                    <a:pt x="1244" y="300"/>
                  </a:lnTo>
                  <a:lnTo>
                    <a:pt x="1264" y="152"/>
                  </a:lnTo>
                  <a:lnTo>
                    <a:pt x="1272" y="0"/>
                  </a:lnTo>
                  <a:lnTo>
                    <a:pt x="98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25">
              <a:extLst>
                <a:ext uri="{FF2B5EF4-FFF2-40B4-BE49-F238E27FC236}">
                  <a16:creationId xmlns:a16="http://schemas.microsoft.com/office/drawing/2014/main" id="{1064318F-4658-DFA2-C0C1-8C33928DE25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669" cy="393"/>
            </a:xfrm>
            <a:custGeom>
              <a:avLst/>
              <a:gdLst>
                <a:gd name="T0" fmla="*/ 0 w 1338"/>
                <a:gd name="T1" fmla="*/ 1 h 1572"/>
                <a:gd name="T2" fmla="*/ 3 w 1338"/>
                <a:gd name="T3" fmla="*/ 1 h 1572"/>
                <a:gd name="T4" fmla="*/ 5 w 1338"/>
                <a:gd name="T5" fmla="*/ 1 h 1572"/>
                <a:gd name="T6" fmla="*/ 7 w 1338"/>
                <a:gd name="T7" fmla="*/ 1 h 1572"/>
                <a:gd name="T8" fmla="*/ 9 w 1338"/>
                <a:gd name="T9" fmla="*/ 1 h 1572"/>
                <a:gd name="T10" fmla="*/ 10 w 1338"/>
                <a:gd name="T11" fmla="*/ 1 h 1572"/>
                <a:gd name="T12" fmla="*/ 12 w 1338"/>
                <a:gd name="T13" fmla="*/ 0 h 1572"/>
                <a:gd name="T14" fmla="*/ 14 w 1338"/>
                <a:gd name="T15" fmla="*/ 0 h 1572"/>
                <a:gd name="T16" fmla="*/ 15 w 1338"/>
                <a:gd name="T17" fmla="*/ 0 h 1572"/>
                <a:gd name="T18" fmla="*/ 17 w 1338"/>
                <a:gd name="T19" fmla="*/ 0 h 1572"/>
                <a:gd name="T20" fmla="*/ 18 w 1338"/>
                <a:gd name="T21" fmla="*/ 0 h 1572"/>
                <a:gd name="T22" fmla="*/ 19 w 1338"/>
                <a:gd name="T23" fmla="*/ 0 h 1572"/>
                <a:gd name="T24" fmla="*/ 20 w 1338"/>
                <a:gd name="T25" fmla="*/ 0 h 1572"/>
                <a:gd name="T26" fmla="*/ 20 w 1338"/>
                <a:gd name="T27" fmla="*/ 0 h 1572"/>
                <a:gd name="T28" fmla="*/ 21 w 1338"/>
                <a:gd name="T29" fmla="*/ 0 h 1572"/>
                <a:gd name="T30" fmla="*/ 21 w 1338"/>
                <a:gd name="T31" fmla="*/ 0 h 1572"/>
                <a:gd name="T32" fmla="*/ 21 w 1338"/>
                <a:gd name="T33" fmla="*/ 0 h 1572"/>
                <a:gd name="T34" fmla="*/ 20 w 1338"/>
                <a:gd name="T35" fmla="*/ 0 h 1572"/>
                <a:gd name="T36" fmla="*/ 20 w 1338"/>
                <a:gd name="T37" fmla="*/ 0 h 1572"/>
                <a:gd name="T38" fmla="*/ 20 w 1338"/>
                <a:gd name="T39" fmla="*/ 0 h 1572"/>
                <a:gd name="T40" fmla="*/ 19 w 1338"/>
                <a:gd name="T41" fmla="*/ 0 h 1572"/>
                <a:gd name="T42" fmla="*/ 18 w 1338"/>
                <a:gd name="T43" fmla="*/ 0 h 1572"/>
                <a:gd name="T44" fmla="*/ 18 w 1338"/>
                <a:gd name="T45" fmla="*/ 0 h 1572"/>
                <a:gd name="T46" fmla="*/ 17 w 1338"/>
                <a:gd name="T47" fmla="*/ 0 h 1572"/>
                <a:gd name="T48" fmla="*/ 16 w 1338"/>
                <a:gd name="T49" fmla="*/ 0 h 1572"/>
                <a:gd name="T50" fmla="*/ 14 w 1338"/>
                <a:gd name="T51" fmla="*/ 0 h 1572"/>
                <a:gd name="T52" fmla="*/ 13 w 1338"/>
                <a:gd name="T53" fmla="*/ 0 h 1572"/>
                <a:gd name="T54" fmla="*/ 11 w 1338"/>
                <a:gd name="T55" fmla="*/ 0 h 1572"/>
                <a:gd name="T56" fmla="*/ 10 w 1338"/>
                <a:gd name="T57" fmla="*/ 0 h 1572"/>
                <a:gd name="T58" fmla="*/ 8 w 1338"/>
                <a:gd name="T59" fmla="*/ 0 h 1572"/>
                <a:gd name="T60" fmla="*/ 6 w 1338"/>
                <a:gd name="T61" fmla="*/ 1 h 1572"/>
                <a:gd name="T62" fmla="*/ 4 w 1338"/>
                <a:gd name="T63" fmla="*/ 1 h 1572"/>
                <a:gd name="T64" fmla="*/ 3 w 1338"/>
                <a:gd name="T65" fmla="*/ 1 h 1572"/>
                <a:gd name="T66" fmla="*/ 0 w 1338"/>
                <a:gd name="T67" fmla="*/ 1 h 1572"/>
                <a:gd name="T68" fmla="*/ 0 w 1338"/>
                <a:gd name="T69" fmla="*/ 1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8"/>
                <a:gd name="T106" fmla="*/ 0 h 1572"/>
                <a:gd name="T107" fmla="*/ 1338 w 1338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8" h="1572">
                  <a:moveTo>
                    <a:pt x="0" y="1572"/>
                  </a:moveTo>
                  <a:lnTo>
                    <a:pt x="137" y="1564"/>
                  </a:lnTo>
                  <a:lnTo>
                    <a:pt x="271" y="1540"/>
                  </a:lnTo>
                  <a:lnTo>
                    <a:pt x="399" y="1501"/>
                  </a:lnTo>
                  <a:lnTo>
                    <a:pt x="521" y="1448"/>
                  </a:lnTo>
                  <a:lnTo>
                    <a:pt x="638" y="1382"/>
                  </a:lnTo>
                  <a:lnTo>
                    <a:pt x="749" y="1304"/>
                  </a:lnTo>
                  <a:lnTo>
                    <a:pt x="850" y="1213"/>
                  </a:lnTo>
                  <a:lnTo>
                    <a:pt x="947" y="1112"/>
                  </a:lnTo>
                  <a:lnTo>
                    <a:pt x="1033" y="999"/>
                  </a:lnTo>
                  <a:lnTo>
                    <a:pt x="1110" y="879"/>
                  </a:lnTo>
                  <a:lnTo>
                    <a:pt x="1176" y="749"/>
                  </a:lnTo>
                  <a:lnTo>
                    <a:pt x="1232" y="612"/>
                  </a:lnTo>
                  <a:lnTo>
                    <a:pt x="1277" y="468"/>
                  </a:lnTo>
                  <a:lnTo>
                    <a:pt x="1311" y="316"/>
                  </a:lnTo>
                  <a:lnTo>
                    <a:pt x="1332" y="160"/>
                  </a:lnTo>
                  <a:lnTo>
                    <a:pt x="1338" y="0"/>
                  </a:lnTo>
                  <a:lnTo>
                    <a:pt x="1246" y="0"/>
                  </a:lnTo>
                  <a:lnTo>
                    <a:pt x="1240" y="150"/>
                  </a:lnTo>
                  <a:lnTo>
                    <a:pt x="1221" y="297"/>
                  </a:lnTo>
                  <a:lnTo>
                    <a:pt x="1190" y="436"/>
                  </a:lnTo>
                  <a:lnTo>
                    <a:pt x="1148" y="571"/>
                  </a:lnTo>
                  <a:lnTo>
                    <a:pt x="1095" y="698"/>
                  </a:lnTo>
                  <a:lnTo>
                    <a:pt x="1034" y="818"/>
                  </a:lnTo>
                  <a:lnTo>
                    <a:pt x="962" y="931"/>
                  </a:lnTo>
                  <a:lnTo>
                    <a:pt x="882" y="1036"/>
                  </a:lnTo>
                  <a:lnTo>
                    <a:pt x="794" y="1130"/>
                  </a:lnTo>
                  <a:lnTo>
                    <a:pt x="697" y="1215"/>
                  </a:lnTo>
                  <a:lnTo>
                    <a:pt x="595" y="1286"/>
                  </a:lnTo>
                  <a:lnTo>
                    <a:pt x="486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9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26">
              <a:extLst>
                <a:ext uri="{FF2B5EF4-FFF2-40B4-BE49-F238E27FC236}">
                  <a16:creationId xmlns:a16="http://schemas.microsoft.com/office/drawing/2014/main" id="{51FC73AC-DCEF-4066-3AB0-38AA26965A0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588" cy="346"/>
            </a:xfrm>
            <a:custGeom>
              <a:avLst/>
              <a:gdLst>
                <a:gd name="T0" fmla="*/ 17 w 1176"/>
                <a:gd name="T1" fmla="*/ 0 h 1383"/>
                <a:gd name="T2" fmla="*/ 17 w 1176"/>
                <a:gd name="T3" fmla="*/ 0 h 1383"/>
                <a:gd name="T4" fmla="*/ 17 w 1176"/>
                <a:gd name="T5" fmla="*/ 0 h 1383"/>
                <a:gd name="T6" fmla="*/ 17 w 1176"/>
                <a:gd name="T7" fmla="*/ 0 h 1383"/>
                <a:gd name="T8" fmla="*/ 16 w 1176"/>
                <a:gd name="T9" fmla="*/ 0 h 1383"/>
                <a:gd name="T10" fmla="*/ 15 w 1176"/>
                <a:gd name="T11" fmla="*/ 0 h 1383"/>
                <a:gd name="T12" fmla="*/ 15 w 1176"/>
                <a:gd name="T13" fmla="*/ 0 h 1383"/>
                <a:gd name="T14" fmla="*/ 14 w 1176"/>
                <a:gd name="T15" fmla="*/ 0 h 1383"/>
                <a:gd name="T16" fmla="*/ 12 w 1176"/>
                <a:gd name="T17" fmla="*/ 0 h 1383"/>
                <a:gd name="T18" fmla="*/ 11 w 1176"/>
                <a:gd name="T19" fmla="*/ 0 h 1383"/>
                <a:gd name="T20" fmla="*/ 10 w 1176"/>
                <a:gd name="T21" fmla="*/ 0 h 1383"/>
                <a:gd name="T22" fmla="*/ 9 w 1176"/>
                <a:gd name="T23" fmla="*/ 0 h 1383"/>
                <a:gd name="T24" fmla="*/ 7 w 1176"/>
                <a:gd name="T25" fmla="*/ 0 h 1383"/>
                <a:gd name="T26" fmla="*/ 6 w 1176"/>
                <a:gd name="T27" fmla="*/ 0 h 1383"/>
                <a:gd name="T28" fmla="*/ 4 w 1176"/>
                <a:gd name="T29" fmla="*/ 0 h 1383"/>
                <a:gd name="T30" fmla="*/ 2 w 1176"/>
                <a:gd name="T31" fmla="*/ 0 h 1383"/>
                <a:gd name="T32" fmla="*/ 0 w 1176"/>
                <a:gd name="T33" fmla="*/ 0 h 1383"/>
                <a:gd name="T34" fmla="*/ 0 w 1176"/>
                <a:gd name="T35" fmla="*/ 1 h 1383"/>
                <a:gd name="T36" fmla="*/ 2 w 1176"/>
                <a:gd name="T37" fmla="*/ 1 h 1383"/>
                <a:gd name="T38" fmla="*/ 4 w 1176"/>
                <a:gd name="T39" fmla="*/ 0 h 1383"/>
                <a:gd name="T40" fmla="*/ 6 w 1176"/>
                <a:gd name="T41" fmla="*/ 0 h 1383"/>
                <a:gd name="T42" fmla="*/ 8 w 1176"/>
                <a:gd name="T43" fmla="*/ 0 h 1383"/>
                <a:gd name="T44" fmla="*/ 9 w 1176"/>
                <a:gd name="T45" fmla="*/ 0 h 1383"/>
                <a:gd name="T46" fmla="*/ 11 w 1176"/>
                <a:gd name="T47" fmla="*/ 0 h 1383"/>
                <a:gd name="T48" fmla="*/ 12 w 1176"/>
                <a:gd name="T49" fmla="*/ 0 h 1383"/>
                <a:gd name="T50" fmla="*/ 13 w 1176"/>
                <a:gd name="T51" fmla="*/ 0 h 1383"/>
                <a:gd name="T52" fmla="*/ 15 w 1176"/>
                <a:gd name="T53" fmla="*/ 0 h 1383"/>
                <a:gd name="T54" fmla="*/ 16 w 1176"/>
                <a:gd name="T55" fmla="*/ 0 h 1383"/>
                <a:gd name="T56" fmla="*/ 17 w 1176"/>
                <a:gd name="T57" fmla="*/ 0 h 1383"/>
                <a:gd name="T58" fmla="*/ 17 w 1176"/>
                <a:gd name="T59" fmla="*/ 0 h 1383"/>
                <a:gd name="T60" fmla="*/ 18 w 1176"/>
                <a:gd name="T61" fmla="*/ 0 h 1383"/>
                <a:gd name="T62" fmla="*/ 18 w 1176"/>
                <a:gd name="T63" fmla="*/ 0 h 1383"/>
                <a:gd name="T64" fmla="*/ 19 w 1176"/>
                <a:gd name="T65" fmla="*/ 0 h 1383"/>
                <a:gd name="T66" fmla="*/ 19 w 1176"/>
                <a:gd name="T67" fmla="*/ 0 h 1383"/>
                <a:gd name="T68" fmla="*/ 17 w 1176"/>
                <a:gd name="T69" fmla="*/ 0 h 13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3"/>
                <a:gd name="T107" fmla="*/ 1176 w 1176"/>
                <a:gd name="T108" fmla="*/ 1383 h 13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3">
                  <a:moveTo>
                    <a:pt x="1084" y="0"/>
                  </a:moveTo>
                  <a:lnTo>
                    <a:pt x="1079" y="131"/>
                  </a:lnTo>
                  <a:lnTo>
                    <a:pt x="1063" y="259"/>
                  </a:lnTo>
                  <a:lnTo>
                    <a:pt x="1037" y="379"/>
                  </a:lnTo>
                  <a:lnTo>
                    <a:pt x="999" y="496"/>
                  </a:lnTo>
                  <a:lnTo>
                    <a:pt x="953" y="607"/>
                  </a:lnTo>
                  <a:lnTo>
                    <a:pt x="900" y="713"/>
                  </a:lnTo>
                  <a:lnTo>
                    <a:pt x="837" y="811"/>
                  </a:lnTo>
                  <a:lnTo>
                    <a:pt x="768" y="901"/>
                  </a:lnTo>
                  <a:lnTo>
                    <a:pt x="692" y="984"/>
                  </a:lnTo>
                  <a:lnTo>
                    <a:pt x="607" y="1058"/>
                  </a:lnTo>
                  <a:lnTo>
                    <a:pt x="517" y="1120"/>
                  </a:lnTo>
                  <a:lnTo>
                    <a:pt x="423" y="1175"/>
                  </a:lnTo>
                  <a:lnTo>
                    <a:pt x="323" y="1220"/>
                  </a:lnTo>
                  <a:lnTo>
                    <a:pt x="220" y="1250"/>
                  </a:lnTo>
                  <a:lnTo>
                    <a:pt x="112" y="1269"/>
                  </a:lnTo>
                  <a:lnTo>
                    <a:pt x="0" y="1275"/>
                  </a:lnTo>
                  <a:lnTo>
                    <a:pt x="0" y="1383"/>
                  </a:lnTo>
                  <a:lnTo>
                    <a:pt x="120" y="1377"/>
                  </a:lnTo>
                  <a:lnTo>
                    <a:pt x="236" y="1354"/>
                  </a:lnTo>
                  <a:lnTo>
                    <a:pt x="350" y="1322"/>
                  </a:lnTo>
                  <a:lnTo>
                    <a:pt x="457" y="1275"/>
                  </a:lnTo>
                  <a:lnTo>
                    <a:pt x="561" y="1216"/>
                  </a:lnTo>
                  <a:lnTo>
                    <a:pt x="659" y="1148"/>
                  </a:lnTo>
                  <a:lnTo>
                    <a:pt x="749" y="1067"/>
                  </a:lnTo>
                  <a:lnTo>
                    <a:pt x="832" y="978"/>
                  </a:lnTo>
                  <a:lnTo>
                    <a:pt x="907" y="879"/>
                  </a:lnTo>
                  <a:lnTo>
                    <a:pt x="976" y="773"/>
                  </a:lnTo>
                  <a:lnTo>
                    <a:pt x="1035" y="659"/>
                  </a:lnTo>
                  <a:lnTo>
                    <a:pt x="1084" y="538"/>
                  </a:lnTo>
                  <a:lnTo>
                    <a:pt x="1124" y="411"/>
                  </a:lnTo>
                  <a:lnTo>
                    <a:pt x="1152" y="278"/>
                  </a:lnTo>
                  <a:lnTo>
                    <a:pt x="1171" y="141"/>
                  </a:lnTo>
                  <a:lnTo>
                    <a:pt x="1176" y="0"/>
                  </a:lnTo>
                  <a:lnTo>
                    <a:pt x="1084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Freeform 27">
              <a:extLst>
                <a:ext uri="{FF2B5EF4-FFF2-40B4-BE49-F238E27FC236}">
                  <a16:creationId xmlns:a16="http://schemas.microsoft.com/office/drawing/2014/main" id="{36E4AB01-C51C-EB97-2F9B-C3FB74C570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" y="891"/>
              <a:ext cx="506" cy="306"/>
            </a:xfrm>
            <a:custGeom>
              <a:avLst/>
              <a:gdLst>
                <a:gd name="T0" fmla="*/ 15 w 1011"/>
                <a:gd name="T1" fmla="*/ 0 h 1223"/>
                <a:gd name="T2" fmla="*/ 15 w 1011"/>
                <a:gd name="T3" fmla="*/ 0 h 1223"/>
                <a:gd name="T4" fmla="*/ 15 w 1011"/>
                <a:gd name="T5" fmla="*/ 0 h 1223"/>
                <a:gd name="T6" fmla="*/ 14 w 1011"/>
                <a:gd name="T7" fmla="*/ 0 h 1223"/>
                <a:gd name="T8" fmla="*/ 14 w 1011"/>
                <a:gd name="T9" fmla="*/ 0 h 1223"/>
                <a:gd name="T10" fmla="*/ 13 w 1011"/>
                <a:gd name="T11" fmla="*/ 0 h 1223"/>
                <a:gd name="T12" fmla="*/ 12 w 1011"/>
                <a:gd name="T13" fmla="*/ 0 h 1223"/>
                <a:gd name="T14" fmla="*/ 12 w 1011"/>
                <a:gd name="T15" fmla="*/ 0 h 1223"/>
                <a:gd name="T16" fmla="*/ 11 w 1011"/>
                <a:gd name="T17" fmla="*/ 0 h 1223"/>
                <a:gd name="T18" fmla="*/ 10 w 1011"/>
                <a:gd name="T19" fmla="*/ 0 h 1223"/>
                <a:gd name="T20" fmla="*/ 9 w 1011"/>
                <a:gd name="T21" fmla="*/ 0 h 1223"/>
                <a:gd name="T22" fmla="*/ 7 w 1011"/>
                <a:gd name="T23" fmla="*/ 0 h 1223"/>
                <a:gd name="T24" fmla="*/ 6 w 1011"/>
                <a:gd name="T25" fmla="*/ 0 h 1223"/>
                <a:gd name="T26" fmla="*/ 5 w 1011"/>
                <a:gd name="T27" fmla="*/ 0 h 1223"/>
                <a:gd name="T28" fmla="*/ 3 w 1011"/>
                <a:gd name="T29" fmla="*/ 0 h 1223"/>
                <a:gd name="T30" fmla="*/ 2 w 1011"/>
                <a:gd name="T31" fmla="*/ 0 h 1223"/>
                <a:gd name="T32" fmla="*/ 0 w 1011"/>
                <a:gd name="T33" fmla="*/ 0 h 1223"/>
                <a:gd name="T34" fmla="*/ 0 w 1011"/>
                <a:gd name="T35" fmla="*/ 0 h 1223"/>
                <a:gd name="T36" fmla="*/ 2 w 1011"/>
                <a:gd name="T37" fmla="*/ 0 h 1223"/>
                <a:gd name="T38" fmla="*/ 4 w 1011"/>
                <a:gd name="T39" fmla="*/ 0 h 1223"/>
                <a:gd name="T40" fmla="*/ 5 w 1011"/>
                <a:gd name="T41" fmla="*/ 0 h 1223"/>
                <a:gd name="T42" fmla="*/ 7 w 1011"/>
                <a:gd name="T43" fmla="*/ 0 h 1223"/>
                <a:gd name="T44" fmla="*/ 8 w 1011"/>
                <a:gd name="T45" fmla="*/ 0 h 1223"/>
                <a:gd name="T46" fmla="*/ 9 w 1011"/>
                <a:gd name="T47" fmla="*/ 0 h 1223"/>
                <a:gd name="T48" fmla="*/ 11 w 1011"/>
                <a:gd name="T49" fmla="*/ 0 h 1223"/>
                <a:gd name="T50" fmla="*/ 12 w 1011"/>
                <a:gd name="T51" fmla="*/ 0 h 1223"/>
                <a:gd name="T52" fmla="*/ 13 w 1011"/>
                <a:gd name="T53" fmla="*/ 0 h 1223"/>
                <a:gd name="T54" fmla="*/ 14 w 1011"/>
                <a:gd name="T55" fmla="*/ 0 h 1223"/>
                <a:gd name="T56" fmla="*/ 14 w 1011"/>
                <a:gd name="T57" fmla="*/ 0 h 1223"/>
                <a:gd name="T58" fmla="*/ 15 w 1011"/>
                <a:gd name="T59" fmla="*/ 0 h 1223"/>
                <a:gd name="T60" fmla="*/ 16 w 1011"/>
                <a:gd name="T61" fmla="*/ 0 h 1223"/>
                <a:gd name="T62" fmla="*/ 16 w 1011"/>
                <a:gd name="T63" fmla="*/ 0 h 1223"/>
                <a:gd name="T64" fmla="*/ 16 w 1011"/>
                <a:gd name="T65" fmla="*/ 0 h 1223"/>
                <a:gd name="T66" fmla="*/ 16 w 1011"/>
                <a:gd name="T67" fmla="*/ 0 h 1223"/>
                <a:gd name="T68" fmla="*/ 15 w 1011"/>
                <a:gd name="T69" fmla="*/ 0 h 12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1"/>
                <a:gd name="T106" fmla="*/ 0 h 1223"/>
                <a:gd name="T107" fmla="*/ 1011 w 1011"/>
                <a:gd name="T108" fmla="*/ 1223 h 12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1" h="1223">
                  <a:moveTo>
                    <a:pt x="919" y="0"/>
                  </a:moveTo>
                  <a:lnTo>
                    <a:pt x="914" y="112"/>
                  </a:lnTo>
                  <a:lnTo>
                    <a:pt x="902" y="222"/>
                  </a:lnTo>
                  <a:lnTo>
                    <a:pt x="879" y="326"/>
                  </a:lnTo>
                  <a:lnTo>
                    <a:pt x="847" y="428"/>
                  </a:lnTo>
                  <a:lnTo>
                    <a:pt x="808" y="525"/>
                  </a:lnTo>
                  <a:lnTo>
                    <a:pt x="763" y="619"/>
                  </a:lnTo>
                  <a:lnTo>
                    <a:pt x="710" y="703"/>
                  </a:lnTo>
                  <a:lnTo>
                    <a:pt x="650" y="785"/>
                  </a:lnTo>
                  <a:lnTo>
                    <a:pt x="585" y="857"/>
                  </a:lnTo>
                  <a:lnTo>
                    <a:pt x="514" y="920"/>
                  </a:lnTo>
                  <a:lnTo>
                    <a:pt x="438" y="979"/>
                  </a:lnTo>
                  <a:lnTo>
                    <a:pt x="358" y="1026"/>
                  </a:lnTo>
                  <a:lnTo>
                    <a:pt x="274" y="1063"/>
                  </a:lnTo>
                  <a:lnTo>
                    <a:pt x="185" y="1092"/>
                  </a:lnTo>
                  <a:lnTo>
                    <a:pt x="94" y="1109"/>
                  </a:lnTo>
                  <a:lnTo>
                    <a:pt x="0" y="1115"/>
                  </a:lnTo>
                  <a:lnTo>
                    <a:pt x="0" y="1223"/>
                  </a:lnTo>
                  <a:lnTo>
                    <a:pt x="102" y="1217"/>
                  </a:lnTo>
                  <a:lnTo>
                    <a:pt x="204" y="1198"/>
                  </a:lnTo>
                  <a:lnTo>
                    <a:pt x="301" y="1167"/>
                  </a:lnTo>
                  <a:lnTo>
                    <a:pt x="393" y="1125"/>
                  </a:lnTo>
                  <a:lnTo>
                    <a:pt x="482" y="1072"/>
                  </a:lnTo>
                  <a:lnTo>
                    <a:pt x="566" y="1009"/>
                  </a:lnTo>
                  <a:lnTo>
                    <a:pt x="645" y="939"/>
                  </a:lnTo>
                  <a:lnTo>
                    <a:pt x="716" y="858"/>
                  </a:lnTo>
                  <a:lnTo>
                    <a:pt x="781" y="770"/>
                  </a:lnTo>
                  <a:lnTo>
                    <a:pt x="839" y="675"/>
                  </a:lnTo>
                  <a:lnTo>
                    <a:pt x="889" y="573"/>
                  </a:lnTo>
                  <a:lnTo>
                    <a:pt x="932" y="470"/>
                  </a:lnTo>
                  <a:lnTo>
                    <a:pt x="965" y="358"/>
                  </a:lnTo>
                  <a:lnTo>
                    <a:pt x="991" y="240"/>
                  </a:lnTo>
                  <a:lnTo>
                    <a:pt x="1006" y="121"/>
                  </a:lnTo>
                  <a:lnTo>
                    <a:pt x="1011" y="0"/>
                  </a:lnTo>
                  <a:lnTo>
                    <a:pt x="91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97" name="Group 28">
              <a:extLst>
                <a:ext uri="{FF2B5EF4-FFF2-40B4-BE49-F238E27FC236}">
                  <a16:creationId xmlns:a16="http://schemas.microsoft.com/office/drawing/2014/main" id="{451F722A-96B2-F202-F3D6-B65F92D55BB7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0" y="0"/>
              <a:ext cx="1200" cy="1264"/>
              <a:chOff x="0" y="0"/>
              <a:chExt cx="2640" cy="2704"/>
            </a:xfrm>
          </p:grpSpPr>
          <p:pic>
            <p:nvPicPr>
              <p:cNvPr id="3098" name="Picture 29" descr="POINTSTA">
                <a:extLst>
                  <a:ext uri="{FF2B5EF4-FFF2-40B4-BE49-F238E27FC236}">
                    <a16:creationId xmlns:a16="http://schemas.microsoft.com/office/drawing/2014/main" id="{82558FCD-681E-418E-9141-1269B54FF3F5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8" y="1664"/>
                <a:ext cx="1152" cy="1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99" name="Picture 30" descr="POINTSTA">
                <a:extLst>
                  <a:ext uri="{FF2B5EF4-FFF2-40B4-BE49-F238E27FC236}">
                    <a16:creationId xmlns:a16="http://schemas.microsoft.com/office/drawing/2014/main" id="{C240DF58-1B46-6600-F227-6E48EFB6D931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0" y="720"/>
                <a:ext cx="576" cy="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0" name="Picture 31" descr="POINTSTA">
                <a:extLst>
                  <a:ext uri="{FF2B5EF4-FFF2-40B4-BE49-F238E27FC236}">
                    <a16:creationId xmlns:a16="http://schemas.microsoft.com/office/drawing/2014/main" id="{EB4F110E-6DFA-5A98-4F2C-D9A09561141F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0" y="2064"/>
                <a:ext cx="720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1" name="Picture 32" descr="POINTSTA">
                <a:extLst>
                  <a:ext uri="{FF2B5EF4-FFF2-40B4-BE49-F238E27FC236}">
                    <a16:creationId xmlns:a16="http://schemas.microsoft.com/office/drawing/2014/main" id="{690B6426-C115-91C8-89B0-9B360C5BF1D9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4" y="1152"/>
                <a:ext cx="768" cy="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2" name="Picture 33" descr="POINTSTA">
                <a:extLst>
                  <a:ext uri="{FF2B5EF4-FFF2-40B4-BE49-F238E27FC236}">
                    <a16:creationId xmlns:a16="http://schemas.microsoft.com/office/drawing/2014/main" id="{D0FDC286-1609-9E94-16A4-C9CA06C84C46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" y="2176"/>
                <a:ext cx="576" cy="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3" name="Picture 34" descr="POINTSTA">
                <a:extLst>
                  <a:ext uri="{FF2B5EF4-FFF2-40B4-BE49-F238E27FC236}">
                    <a16:creationId xmlns:a16="http://schemas.microsoft.com/office/drawing/2014/main" id="{722A3DE2-CF90-4778-ED4B-7918823F4726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256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4" name="Picture 35" descr="POINTSTA">
                <a:extLst>
                  <a:ext uri="{FF2B5EF4-FFF2-40B4-BE49-F238E27FC236}">
                    <a16:creationId xmlns:a16="http://schemas.microsoft.com/office/drawing/2014/main" id="{5F6EE360-1FA7-9908-1AC4-C2916D5227A9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6" y="347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5" name="Picture 36" descr="POINTSTA">
                <a:extLst>
                  <a:ext uri="{FF2B5EF4-FFF2-40B4-BE49-F238E27FC236}">
                    <a16:creationId xmlns:a16="http://schemas.microsoft.com/office/drawing/2014/main" id="{F8E770B0-5E0D-9525-02D9-C59CF7D1825D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0"/>
                <a:ext cx="336" cy="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6" name="Picture 37" descr="POINTSTA">
                <a:extLst>
                  <a:ext uri="{FF2B5EF4-FFF2-40B4-BE49-F238E27FC236}">
                    <a16:creationId xmlns:a16="http://schemas.microsoft.com/office/drawing/2014/main" id="{054BC977-FDF9-FE69-8931-001C30CD5C95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" y="1509"/>
                <a:ext cx="912" cy="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3076" name="Picture 38" descr="20070910141832536">
            <a:extLst>
              <a:ext uri="{FF2B5EF4-FFF2-40B4-BE49-F238E27FC236}">
                <a16:creationId xmlns:a16="http://schemas.microsoft.com/office/drawing/2014/main" id="{B18D6362-0DCE-E807-DE62-8F7C2396A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838825" y="5153025"/>
            <a:ext cx="8191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39" descr="20070910141832536">
            <a:extLst>
              <a:ext uri="{FF2B5EF4-FFF2-40B4-BE49-F238E27FC236}">
                <a16:creationId xmlns:a16="http://schemas.microsoft.com/office/drawing/2014/main" id="{1A7F36A5-44E3-F65D-31D1-D4D04684F1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15000" y="-838200"/>
            <a:ext cx="81915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40" descr="20070910141832536">
            <a:extLst>
              <a:ext uri="{FF2B5EF4-FFF2-40B4-BE49-F238E27FC236}">
                <a16:creationId xmlns:a16="http://schemas.microsoft.com/office/drawing/2014/main" id="{25BAA032-D44F-0040-2648-0A8A988DE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2286000"/>
            <a:ext cx="4572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41" descr="20070910141832536">
            <a:extLst>
              <a:ext uri="{FF2B5EF4-FFF2-40B4-BE49-F238E27FC236}">
                <a16:creationId xmlns:a16="http://schemas.microsoft.com/office/drawing/2014/main" id="{EA98D728-E4EC-66C5-897D-B0FA058F5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4572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x53122380[1]">
            <a:extLst>
              <a:ext uri="{FF2B5EF4-FFF2-40B4-BE49-F238E27FC236}">
                <a16:creationId xmlns:a16="http://schemas.microsoft.com/office/drawing/2014/main" id="{C20DB1FF-B1BF-C204-1EEE-B1D22E5EBF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81400" y="-8382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8" descr="x53122380[1]">
            <a:extLst>
              <a:ext uri="{FF2B5EF4-FFF2-40B4-BE49-F238E27FC236}">
                <a16:creationId xmlns:a16="http://schemas.microsoft.com/office/drawing/2014/main" id="{9082B566-89DC-C840-530A-E39A8A5D7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72400" y="-8382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8" descr="x53122380[1]">
            <a:extLst>
              <a:ext uri="{FF2B5EF4-FFF2-40B4-BE49-F238E27FC236}">
                <a16:creationId xmlns:a16="http://schemas.microsoft.com/office/drawing/2014/main" id="{BA4CF89F-4A05-CFEE-D4DB-C8982405A0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76600" y="52578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8" descr="x53122380[1]">
            <a:extLst>
              <a:ext uri="{FF2B5EF4-FFF2-40B4-BE49-F238E27FC236}">
                <a16:creationId xmlns:a16="http://schemas.microsoft.com/office/drawing/2014/main" id="{368A4068-979D-69C5-99FC-606B5D45E0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543800" y="52578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46" descr="5">
            <a:extLst>
              <a:ext uri="{FF2B5EF4-FFF2-40B4-BE49-F238E27FC236}">
                <a16:creationId xmlns:a16="http://schemas.microsoft.com/office/drawing/2014/main" id="{6A4C9FAF-92A0-7DDC-B95F-2C64251AB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8" y="4572001"/>
            <a:ext cx="1751013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47" descr="5">
            <a:extLst>
              <a:ext uri="{FF2B5EF4-FFF2-40B4-BE49-F238E27FC236}">
                <a16:creationId xmlns:a16="http://schemas.microsoft.com/office/drawing/2014/main" id="{77A01590-5EC5-15EF-0694-430068936C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220201" y="-379413"/>
            <a:ext cx="1857375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5" name="WordArt 53">
            <a:extLst>
              <a:ext uri="{FF2B5EF4-FFF2-40B4-BE49-F238E27FC236}">
                <a16:creationId xmlns:a16="http://schemas.microsoft.com/office/drawing/2014/main" id="{0133AC2D-614B-9348-E913-EAC4299B1C7E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928812" y="2680569"/>
            <a:ext cx="8084561" cy="215905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KẾT THÚC.</a:t>
            </a:r>
          </a:p>
          <a:p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110360-C2FA-869D-575E-1EC3D590EC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>
            <a:extLst>
              <a:ext uri="{FF2B5EF4-FFF2-40B4-BE49-F238E27FC236}">
                <a16:creationId xmlns:a16="http://schemas.microsoft.com/office/drawing/2014/main" id="{6E2E1733-10E9-3595-0351-636FB04BA09C}"/>
              </a:ext>
            </a:extLst>
          </p:cNvPr>
          <p:cNvGrpSpPr>
            <a:grpSpLocks/>
          </p:cNvGrpSpPr>
          <p:nvPr/>
        </p:nvGrpSpPr>
        <p:grpSpPr bwMode="auto">
          <a:xfrm flipH="1" flipV="1">
            <a:off x="1524001" y="1"/>
            <a:ext cx="1800225" cy="1565275"/>
            <a:chOff x="0" y="0"/>
            <a:chExt cx="1200" cy="1289"/>
          </a:xfrm>
        </p:grpSpPr>
        <p:sp>
          <p:nvSpPr>
            <p:cNvPr id="3107" name="Freeform 3">
              <a:extLst>
                <a:ext uri="{FF2B5EF4-FFF2-40B4-BE49-F238E27FC236}">
                  <a16:creationId xmlns:a16="http://schemas.microsoft.com/office/drawing/2014/main" id="{AF05910E-2422-AF4E-10D8-68E1554E2E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669" cy="393"/>
            </a:xfrm>
            <a:custGeom>
              <a:avLst/>
              <a:gdLst>
                <a:gd name="T0" fmla="*/ 0 w 1337"/>
                <a:gd name="T1" fmla="*/ 1 h 1572"/>
                <a:gd name="T2" fmla="*/ 3 w 1337"/>
                <a:gd name="T3" fmla="*/ 1 h 1572"/>
                <a:gd name="T4" fmla="*/ 5 w 1337"/>
                <a:gd name="T5" fmla="*/ 1 h 1572"/>
                <a:gd name="T6" fmla="*/ 7 w 1337"/>
                <a:gd name="T7" fmla="*/ 1 h 1572"/>
                <a:gd name="T8" fmla="*/ 9 w 1337"/>
                <a:gd name="T9" fmla="*/ 1 h 1572"/>
                <a:gd name="T10" fmla="*/ 10 w 1337"/>
                <a:gd name="T11" fmla="*/ 1 h 1572"/>
                <a:gd name="T12" fmla="*/ 12 w 1337"/>
                <a:gd name="T13" fmla="*/ 0 h 1572"/>
                <a:gd name="T14" fmla="*/ 14 w 1337"/>
                <a:gd name="T15" fmla="*/ 0 h 1572"/>
                <a:gd name="T16" fmla="*/ 15 w 1337"/>
                <a:gd name="T17" fmla="*/ 0 h 1572"/>
                <a:gd name="T18" fmla="*/ 17 w 1337"/>
                <a:gd name="T19" fmla="*/ 0 h 1572"/>
                <a:gd name="T20" fmla="*/ 18 w 1337"/>
                <a:gd name="T21" fmla="*/ 0 h 1572"/>
                <a:gd name="T22" fmla="*/ 19 w 1337"/>
                <a:gd name="T23" fmla="*/ 0 h 1572"/>
                <a:gd name="T24" fmla="*/ 20 w 1337"/>
                <a:gd name="T25" fmla="*/ 0 h 1572"/>
                <a:gd name="T26" fmla="*/ 20 w 1337"/>
                <a:gd name="T27" fmla="*/ 0 h 1572"/>
                <a:gd name="T28" fmla="*/ 21 w 1337"/>
                <a:gd name="T29" fmla="*/ 0 h 1572"/>
                <a:gd name="T30" fmla="*/ 21 w 1337"/>
                <a:gd name="T31" fmla="*/ 0 h 1572"/>
                <a:gd name="T32" fmla="*/ 21 w 1337"/>
                <a:gd name="T33" fmla="*/ 0 h 1572"/>
                <a:gd name="T34" fmla="*/ 20 w 1337"/>
                <a:gd name="T35" fmla="*/ 0 h 1572"/>
                <a:gd name="T36" fmla="*/ 20 w 1337"/>
                <a:gd name="T37" fmla="*/ 0 h 1572"/>
                <a:gd name="T38" fmla="*/ 20 w 1337"/>
                <a:gd name="T39" fmla="*/ 0 h 1572"/>
                <a:gd name="T40" fmla="*/ 19 w 1337"/>
                <a:gd name="T41" fmla="*/ 0 h 1572"/>
                <a:gd name="T42" fmla="*/ 18 w 1337"/>
                <a:gd name="T43" fmla="*/ 0 h 1572"/>
                <a:gd name="T44" fmla="*/ 18 w 1337"/>
                <a:gd name="T45" fmla="*/ 0 h 1572"/>
                <a:gd name="T46" fmla="*/ 17 w 1337"/>
                <a:gd name="T47" fmla="*/ 0 h 1572"/>
                <a:gd name="T48" fmla="*/ 16 w 1337"/>
                <a:gd name="T49" fmla="*/ 0 h 1572"/>
                <a:gd name="T50" fmla="*/ 14 w 1337"/>
                <a:gd name="T51" fmla="*/ 0 h 1572"/>
                <a:gd name="T52" fmla="*/ 13 w 1337"/>
                <a:gd name="T53" fmla="*/ 0 h 1572"/>
                <a:gd name="T54" fmla="*/ 11 w 1337"/>
                <a:gd name="T55" fmla="*/ 0 h 1572"/>
                <a:gd name="T56" fmla="*/ 10 w 1337"/>
                <a:gd name="T57" fmla="*/ 0 h 1572"/>
                <a:gd name="T58" fmla="*/ 8 w 1337"/>
                <a:gd name="T59" fmla="*/ 0 h 1572"/>
                <a:gd name="T60" fmla="*/ 6 w 1337"/>
                <a:gd name="T61" fmla="*/ 1 h 1572"/>
                <a:gd name="T62" fmla="*/ 4 w 1337"/>
                <a:gd name="T63" fmla="*/ 1 h 1572"/>
                <a:gd name="T64" fmla="*/ 2 w 1337"/>
                <a:gd name="T65" fmla="*/ 1 h 1572"/>
                <a:gd name="T66" fmla="*/ 0 w 1337"/>
                <a:gd name="T67" fmla="*/ 1 h 1572"/>
                <a:gd name="T68" fmla="*/ 0 w 1337"/>
                <a:gd name="T69" fmla="*/ 1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7"/>
                <a:gd name="T106" fmla="*/ 0 h 1572"/>
                <a:gd name="T107" fmla="*/ 1337 w 1337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7" h="1572">
                  <a:moveTo>
                    <a:pt x="0" y="1572"/>
                  </a:moveTo>
                  <a:lnTo>
                    <a:pt x="136" y="1565"/>
                  </a:lnTo>
                  <a:lnTo>
                    <a:pt x="269" y="1541"/>
                  </a:lnTo>
                  <a:lnTo>
                    <a:pt x="398" y="1500"/>
                  </a:lnTo>
                  <a:lnTo>
                    <a:pt x="521" y="1447"/>
                  </a:lnTo>
                  <a:lnTo>
                    <a:pt x="637" y="1382"/>
                  </a:lnTo>
                  <a:lnTo>
                    <a:pt x="748" y="1304"/>
                  </a:lnTo>
                  <a:lnTo>
                    <a:pt x="850" y="1213"/>
                  </a:lnTo>
                  <a:lnTo>
                    <a:pt x="946" y="1112"/>
                  </a:lnTo>
                  <a:lnTo>
                    <a:pt x="1032" y="999"/>
                  </a:lnTo>
                  <a:lnTo>
                    <a:pt x="1109" y="879"/>
                  </a:lnTo>
                  <a:lnTo>
                    <a:pt x="1176" y="749"/>
                  </a:lnTo>
                  <a:lnTo>
                    <a:pt x="1231" y="612"/>
                  </a:lnTo>
                  <a:lnTo>
                    <a:pt x="1276" y="468"/>
                  </a:lnTo>
                  <a:lnTo>
                    <a:pt x="1311" y="316"/>
                  </a:lnTo>
                  <a:lnTo>
                    <a:pt x="1331" y="160"/>
                  </a:lnTo>
                  <a:lnTo>
                    <a:pt x="1337" y="0"/>
                  </a:lnTo>
                  <a:lnTo>
                    <a:pt x="1245" y="0"/>
                  </a:lnTo>
                  <a:lnTo>
                    <a:pt x="1238" y="149"/>
                  </a:lnTo>
                  <a:lnTo>
                    <a:pt x="1221" y="297"/>
                  </a:lnTo>
                  <a:lnTo>
                    <a:pt x="1189" y="436"/>
                  </a:lnTo>
                  <a:lnTo>
                    <a:pt x="1148" y="570"/>
                  </a:lnTo>
                  <a:lnTo>
                    <a:pt x="1094" y="698"/>
                  </a:lnTo>
                  <a:lnTo>
                    <a:pt x="1033" y="817"/>
                  </a:lnTo>
                  <a:lnTo>
                    <a:pt x="961" y="931"/>
                  </a:lnTo>
                  <a:lnTo>
                    <a:pt x="881" y="1035"/>
                  </a:lnTo>
                  <a:lnTo>
                    <a:pt x="793" y="1130"/>
                  </a:lnTo>
                  <a:lnTo>
                    <a:pt x="696" y="1214"/>
                  </a:lnTo>
                  <a:lnTo>
                    <a:pt x="594" y="1286"/>
                  </a:lnTo>
                  <a:lnTo>
                    <a:pt x="485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8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8" name="Freeform 4">
              <a:extLst>
                <a:ext uri="{FF2B5EF4-FFF2-40B4-BE49-F238E27FC236}">
                  <a16:creationId xmlns:a16="http://schemas.microsoft.com/office/drawing/2014/main" id="{504D3C81-16FC-3A7F-6E28-BF30821EF29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588" cy="346"/>
            </a:xfrm>
            <a:custGeom>
              <a:avLst/>
              <a:gdLst>
                <a:gd name="T0" fmla="*/ 17 w 1176"/>
                <a:gd name="T1" fmla="*/ 0 h 1382"/>
                <a:gd name="T2" fmla="*/ 17 w 1176"/>
                <a:gd name="T3" fmla="*/ 0 h 1382"/>
                <a:gd name="T4" fmla="*/ 17 w 1176"/>
                <a:gd name="T5" fmla="*/ 0 h 1382"/>
                <a:gd name="T6" fmla="*/ 17 w 1176"/>
                <a:gd name="T7" fmla="*/ 0 h 1382"/>
                <a:gd name="T8" fmla="*/ 16 w 1176"/>
                <a:gd name="T9" fmla="*/ 0 h 1382"/>
                <a:gd name="T10" fmla="*/ 15 w 1176"/>
                <a:gd name="T11" fmla="*/ 0 h 1382"/>
                <a:gd name="T12" fmla="*/ 15 w 1176"/>
                <a:gd name="T13" fmla="*/ 0 h 1382"/>
                <a:gd name="T14" fmla="*/ 14 w 1176"/>
                <a:gd name="T15" fmla="*/ 0 h 1382"/>
                <a:gd name="T16" fmla="*/ 12 w 1176"/>
                <a:gd name="T17" fmla="*/ 0 h 1382"/>
                <a:gd name="T18" fmla="*/ 11 w 1176"/>
                <a:gd name="T19" fmla="*/ 0 h 1382"/>
                <a:gd name="T20" fmla="*/ 10 w 1176"/>
                <a:gd name="T21" fmla="*/ 0 h 1382"/>
                <a:gd name="T22" fmla="*/ 9 w 1176"/>
                <a:gd name="T23" fmla="*/ 0 h 1382"/>
                <a:gd name="T24" fmla="*/ 7 w 1176"/>
                <a:gd name="T25" fmla="*/ 0 h 1382"/>
                <a:gd name="T26" fmla="*/ 6 w 1176"/>
                <a:gd name="T27" fmla="*/ 0 h 1382"/>
                <a:gd name="T28" fmla="*/ 4 w 1176"/>
                <a:gd name="T29" fmla="*/ 0 h 1382"/>
                <a:gd name="T30" fmla="*/ 2 w 1176"/>
                <a:gd name="T31" fmla="*/ 0 h 1382"/>
                <a:gd name="T32" fmla="*/ 0 w 1176"/>
                <a:gd name="T33" fmla="*/ 0 h 1382"/>
                <a:gd name="T34" fmla="*/ 0 w 1176"/>
                <a:gd name="T35" fmla="*/ 1 h 1382"/>
                <a:gd name="T36" fmla="*/ 2 w 1176"/>
                <a:gd name="T37" fmla="*/ 1 h 1382"/>
                <a:gd name="T38" fmla="*/ 4 w 1176"/>
                <a:gd name="T39" fmla="*/ 0 h 1382"/>
                <a:gd name="T40" fmla="*/ 6 w 1176"/>
                <a:gd name="T41" fmla="*/ 0 h 1382"/>
                <a:gd name="T42" fmla="*/ 8 w 1176"/>
                <a:gd name="T43" fmla="*/ 0 h 1382"/>
                <a:gd name="T44" fmla="*/ 9 w 1176"/>
                <a:gd name="T45" fmla="*/ 0 h 1382"/>
                <a:gd name="T46" fmla="*/ 11 w 1176"/>
                <a:gd name="T47" fmla="*/ 0 h 1382"/>
                <a:gd name="T48" fmla="*/ 12 w 1176"/>
                <a:gd name="T49" fmla="*/ 0 h 1382"/>
                <a:gd name="T50" fmla="*/ 13 w 1176"/>
                <a:gd name="T51" fmla="*/ 0 h 1382"/>
                <a:gd name="T52" fmla="*/ 15 w 1176"/>
                <a:gd name="T53" fmla="*/ 0 h 1382"/>
                <a:gd name="T54" fmla="*/ 16 w 1176"/>
                <a:gd name="T55" fmla="*/ 0 h 1382"/>
                <a:gd name="T56" fmla="*/ 17 w 1176"/>
                <a:gd name="T57" fmla="*/ 0 h 1382"/>
                <a:gd name="T58" fmla="*/ 17 w 1176"/>
                <a:gd name="T59" fmla="*/ 0 h 1382"/>
                <a:gd name="T60" fmla="*/ 18 w 1176"/>
                <a:gd name="T61" fmla="*/ 0 h 1382"/>
                <a:gd name="T62" fmla="*/ 18 w 1176"/>
                <a:gd name="T63" fmla="*/ 0 h 1382"/>
                <a:gd name="T64" fmla="*/ 19 w 1176"/>
                <a:gd name="T65" fmla="*/ 0 h 1382"/>
                <a:gd name="T66" fmla="*/ 19 w 1176"/>
                <a:gd name="T67" fmla="*/ 0 h 1382"/>
                <a:gd name="T68" fmla="*/ 17 w 1176"/>
                <a:gd name="T69" fmla="*/ 0 h 13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2"/>
                <a:gd name="T107" fmla="*/ 1176 w 1176"/>
                <a:gd name="T108" fmla="*/ 1382 h 138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2">
                  <a:moveTo>
                    <a:pt x="1083" y="0"/>
                  </a:moveTo>
                  <a:lnTo>
                    <a:pt x="1078" y="131"/>
                  </a:lnTo>
                  <a:lnTo>
                    <a:pt x="1062" y="257"/>
                  </a:lnTo>
                  <a:lnTo>
                    <a:pt x="1036" y="379"/>
                  </a:lnTo>
                  <a:lnTo>
                    <a:pt x="999" y="495"/>
                  </a:lnTo>
                  <a:lnTo>
                    <a:pt x="953" y="607"/>
                  </a:lnTo>
                  <a:lnTo>
                    <a:pt x="898" y="713"/>
                  </a:lnTo>
                  <a:lnTo>
                    <a:pt x="836" y="811"/>
                  </a:lnTo>
                  <a:lnTo>
                    <a:pt x="767" y="901"/>
                  </a:lnTo>
                  <a:lnTo>
                    <a:pt x="691" y="982"/>
                  </a:lnTo>
                  <a:lnTo>
                    <a:pt x="606" y="1056"/>
                  </a:lnTo>
                  <a:lnTo>
                    <a:pt x="516" y="1120"/>
                  </a:lnTo>
                  <a:lnTo>
                    <a:pt x="421" y="1174"/>
                  </a:lnTo>
                  <a:lnTo>
                    <a:pt x="322" y="1217"/>
                  </a:lnTo>
                  <a:lnTo>
                    <a:pt x="219" y="1248"/>
                  </a:lnTo>
                  <a:lnTo>
                    <a:pt x="111" y="1267"/>
                  </a:lnTo>
                  <a:lnTo>
                    <a:pt x="0" y="1274"/>
                  </a:lnTo>
                  <a:lnTo>
                    <a:pt x="0" y="1382"/>
                  </a:lnTo>
                  <a:lnTo>
                    <a:pt x="120" y="1376"/>
                  </a:lnTo>
                  <a:lnTo>
                    <a:pt x="236" y="1353"/>
                  </a:lnTo>
                  <a:lnTo>
                    <a:pt x="349" y="1320"/>
                  </a:lnTo>
                  <a:lnTo>
                    <a:pt x="456" y="1274"/>
                  </a:lnTo>
                  <a:lnTo>
                    <a:pt x="560" y="1216"/>
                  </a:lnTo>
                  <a:lnTo>
                    <a:pt x="658" y="1145"/>
                  </a:lnTo>
                  <a:lnTo>
                    <a:pt x="748" y="1066"/>
                  </a:lnTo>
                  <a:lnTo>
                    <a:pt x="831" y="977"/>
                  </a:lnTo>
                  <a:lnTo>
                    <a:pt x="907" y="879"/>
                  </a:lnTo>
                  <a:lnTo>
                    <a:pt x="975" y="773"/>
                  </a:lnTo>
                  <a:lnTo>
                    <a:pt x="1034" y="659"/>
                  </a:lnTo>
                  <a:lnTo>
                    <a:pt x="1083" y="536"/>
                  </a:lnTo>
                  <a:lnTo>
                    <a:pt x="1123" y="410"/>
                  </a:lnTo>
                  <a:lnTo>
                    <a:pt x="1151" y="277"/>
                  </a:lnTo>
                  <a:lnTo>
                    <a:pt x="1170" y="141"/>
                  </a:lnTo>
                  <a:lnTo>
                    <a:pt x="1176" y="0"/>
                  </a:lnTo>
                  <a:lnTo>
                    <a:pt x="1083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Freeform 5">
              <a:extLst>
                <a:ext uri="{FF2B5EF4-FFF2-40B4-BE49-F238E27FC236}">
                  <a16:creationId xmlns:a16="http://schemas.microsoft.com/office/drawing/2014/main" id="{C9A56A02-7745-11F1-82F4-97F0F84EE19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507" cy="298"/>
            </a:xfrm>
            <a:custGeom>
              <a:avLst/>
              <a:gdLst>
                <a:gd name="T0" fmla="*/ 15 w 1014"/>
                <a:gd name="T1" fmla="*/ 0 h 1193"/>
                <a:gd name="T2" fmla="*/ 15 w 1014"/>
                <a:gd name="T3" fmla="*/ 0 h 1193"/>
                <a:gd name="T4" fmla="*/ 15 w 1014"/>
                <a:gd name="T5" fmla="*/ 0 h 1193"/>
                <a:gd name="T6" fmla="*/ 14 w 1014"/>
                <a:gd name="T7" fmla="*/ 0 h 1193"/>
                <a:gd name="T8" fmla="*/ 14 w 1014"/>
                <a:gd name="T9" fmla="*/ 0 h 1193"/>
                <a:gd name="T10" fmla="*/ 13 w 1014"/>
                <a:gd name="T11" fmla="*/ 0 h 1193"/>
                <a:gd name="T12" fmla="*/ 12 w 1014"/>
                <a:gd name="T13" fmla="*/ 0 h 1193"/>
                <a:gd name="T14" fmla="*/ 12 w 1014"/>
                <a:gd name="T15" fmla="*/ 0 h 1193"/>
                <a:gd name="T16" fmla="*/ 11 w 1014"/>
                <a:gd name="T17" fmla="*/ 0 h 1193"/>
                <a:gd name="T18" fmla="*/ 10 w 1014"/>
                <a:gd name="T19" fmla="*/ 0 h 1193"/>
                <a:gd name="T20" fmla="*/ 9 w 1014"/>
                <a:gd name="T21" fmla="*/ 0 h 1193"/>
                <a:gd name="T22" fmla="*/ 7 w 1014"/>
                <a:gd name="T23" fmla="*/ 0 h 1193"/>
                <a:gd name="T24" fmla="*/ 6 w 1014"/>
                <a:gd name="T25" fmla="*/ 0 h 1193"/>
                <a:gd name="T26" fmla="*/ 5 w 1014"/>
                <a:gd name="T27" fmla="*/ 0 h 1193"/>
                <a:gd name="T28" fmla="*/ 3 w 1014"/>
                <a:gd name="T29" fmla="*/ 0 h 1193"/>
                <a:gd name="T30" fmla="*/ 2 w 1014"/>
                <a:gd name="T31" fmla="*/ 0 h 1193"/>
                <a:gd name="T32" fmla="*/ 0 w 1014"/>
                <a:gd name="T33" fmla="*/ 0 h 1193"/>
                <a:gd name="T34" fmla="*/ 0 w 1014"/>
                <a:gd name="T35" fmla="*/ 0 h 1193"/>
                <a:gd name="T36" fmla="*/ 2 w 1014"/>
                <a:gd name="T37" fmla="*/ 0 h 1193"/>
                <a:gd name="T38" fmla="*/ 4 w 1014"/>
                <a:gd name="T39" fmla="*/ 0 h 1193"/>
                <a:gd name="T40" fmla="*/ 5 w 1014"/>
                <a:gd name="T41" fmla="*/ 0 h 1193"/>
                <a:gd name="T42" fmla="*/ 7 w 1014"/>
                <a:gd name="T43" fmla="*/ 0 h 1193"/>
                <a:gd name="T44" fmla="*/ 8 w 1014"/>
                <a:gd name="T45" fmla="*/ 0 h 1193"/>
                <a:gd name="T46" fmla="*/ 9 w 1014"/>
                <a:gd name="T47" fmla="*/ 0 h 1193"/>
                <a:gd name="T48" fmla="*/ 11 w 1014"/>
                <a:gd name="T49" fmla="*/ 0 h 1193"/>
                <a:gd name="T50" fmla="*/ 12 w 1014"/>
                <a:gd name="T51" fmla="*/ 0 h 1193"/>
                <a:gd name="T52" fmla="*/ 13 w 1014"/>
                <a:gd name="T53" fmla="*/ 0 h 1193"/>
                <a:gd name="T54" fmla="*/ 14 w 1014"/>
                <a:gd name="T55" fmla="*/ 0 h 1193"/>
                <a:gd name="T56" fmla="*/ 14 w 1014"/>
                <a:gd name="T57" fmla="*/ 0 h 1193"/>
                <a:gd name="T58" fmla="*/ 15 w 1014"/>
                <a:gd name="T59" fmla="*/ 0 h 1193"/>
                <a:gd name="T60" fmla="*/ 16 w 1014"/>
                <a:gd name="T61" fmla="*/ 0 h 1193"/>
                <a:gd name="T62" fmla="*/ 16 w 1014"/>
                <a:gd name="T63" fmla="*/ 0 h 1193"/>
                <a:gd name="T64" fmla="*/ 16 w 1014"/>
                <a:gd name="T65" fmla="*/ 0 h 1193"/>
                <a:gd name="T66" fmla="*/ 16 w 1014"/>
                <a:gd name="T67" fmla="*/ 0 h 1193"/>
                <a:gd name="T68" fmla="*/ 15 w 1014"/>
                <a:gd name="T69" fmla="*/ 0 h 11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4"/>
                <a:gd name="T106" fmla="*/ 0 h 1193"/>
                <a:gd name="T107" fmla="*/ 1014 w 1014"/>
                <a:gd name="T108" fmla="*/ 1193 h 119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4" h="1193">
                  <a:moveTo>
                    <a:pt x="922" y="0"/>
                  </a:moveTo>
                  <a:lnTo>
                    <a:pt x="916" y="112"/>
                  </a:lnTo>
                  <a:lnTo>
                    <a:pt x="904" y="220"/>
                  </a:lnTo>
                  <a:lnTo>
                    <a:pt x="881" y="322"/>
                  </a:lnTo>
                  <a:lnTo>
                    <a:pt x="850" y="423"/>
                  </a:lnTo>
                  <a:lnTo>
                    <a:pt x="810" y="517"/>
                  </a:lnTo>
                  <a:lnTo>
                    <a:pt x="764" y="607"/>
                  </a:lnTo>
                  <a:lnTo>
                    <a:pt x="711" y="691"/>
                  </a:lnTo>
                  <a:lnTo>
                    <a:pt x="651" y="767"/>
                  </a:lnTo>
                  <a:lnTo>
                    <a:pt x="587" y="838"/>
                  </a:lnTo>
                  <a:lnTo>
                    <a:pt x="515" y="899"/>
                  </a:lnTo>
                  <a:lnTo>
                    <a:pt x="439" y="953"/>
                  </a:lnTo>
                  <a:lnTo>
                    <a:pt x="359" y="1000"/>
                  </a:lnTo>
                  <a:lnTo>
                    <a:pt x="275" y="1037"/>
                  </a:lnTo>
                  <a:lnTo>
                    <a:pt x="186" y="1064"/>
                  </a:lnTo>
                  <a:lnTo>
                    <a:pt x="95" y="1078"/>
                  </a:lnTo>
                  <a:lnTo>
                    <a:pt x="0" y="1085"/>
                  </a:lnTo>
                  <a:lnTo>
                    <a:pt x="0" y="1193"/>
                  </a:lnTo>
                  <a:lnTo>
                    <a:pt x="104" y="1187"/>
                  </a:lnTo>
                  <a:lnTo>
                    <a:pt x="202" y="1169"/>
                  </a:lnTo>
                  <a:lnTo>
                    <a:pt x="302" y="1139"/>
                  </a:lnTo>
                  <a:lnTo>
                    <a:pt x="394" y="1100"/>
                  </a:lnTo>
                  <a:lnTo>
                    <a:pt x="483" y="1049"/>
                  </a:lnTo>
                  <a:lnTo>
                    <a:pt x="567" y="989"/>
                  </a:lnTo>
                  <a:lnTo>
                    <a:pt x="644" y="921"/>
                  </a:lnTo>
                  <a:lnTo>
                    <a:pt x="717" y="844"/>
                  </a:lnTo>
                  <a:lnTo>
                    <a:pt x="781" y="759"/>
                  </a:lnTo>
                  <a:lnTo>
                    <a:pt x="840" y="667"/>
                  </a:lnTo>
                  <a:lnTo>
                    <a:pt x="892" y="569"/>
                  </a:lnTo>
                  <a:lnTo>
                    <a:pt x="933" y="465"/>
                  </a:lnTo>
                  <a:lnTo>
                    <a:pt x="968" y="355"/>
                  </a:lnTo>
                  <a:lnTo>
                    <a:pt x="993" y="239"/>
                  </a:lnTo>
                  <a:lnTo>
                    <a:pt x="1008" y="122"/>
                  </a:lnTo>
                  <a:lnTo>
                    <a:pt x="1014" y="0"/>
                  </a:lnTo>
                  <a:lnTo>
                    <a:pt x="922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Freeform 6">
              <a:extLst>
                <a:ext uri="{FF2B5EF4-FFF2-40B4-BE49-F238E27FC236}">
                  <a16:creationId xmlns:a16="http://schemas.microsoft.com/office/drawing/2014/main" id="{82C9C45A-BB87-FD5B-FD69-61003D3AC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635" cy="374"/>
            </a:xfrm>
            <a:custGeom>
              <a:avLst/>
              <a:gdLst>
                <a:gd name="T0" fmla="*/ 15 w 1272"/>
                <a:gd name="T1" fmla="*/ 0 h 1495"/>
                <a:gd name="T2" fmla="*/ 15 w 1272"/>
                <a:gd name="T3" fmla="*/ 0 h 1495"/>
                <a:gd name="T4" fmla="*/ 15 w 1272"/>
                <a:gd name="T5" fmla="*/ 0 h 1495"/>
                <a:gd name="T6" fmla="*/ 14 w 1272"/>
                <a:gd name="T7" fmla="*/ 0 h 1495"/>
                <a:gd name="T8" fmla="*/ 14 w 1272"/>
                <a:gd name="T9" fmla="*/ 0 h 1495"/>
                <a:gd name="T10" fmla="*/ 13 w 1272"/>
                <a:gd name="T11" fmla="*/ 0 h 1495"/>
                <a:gd name="T12" fmla="*/ 12 w 1272"/>
                <a:gd name="T13" fmla="*/ 0 h 1495"/>
                <a:gd name="T14" fmla="*/ 11 w 1272"/>
                <a:gd name="T15" fmla="*/ 0 h 1495"/>
                <a:gd name="T16" fmla="*/ 10 w 1272"/>
                <a:gd name="T17" fmla="*/ 0 h 1495"/>
                <a:gd name="T18" fmla="*/ 9 w 1272"/>
                <a:gd name="T19" fmla="*/ 0 h 1495"/>
                <a:gd name="T20" fmla="*/ 8 w 1272"/>
                <a:gd name="T21" fmla="*/ 0 h 1495"/>
                <a:gd name="T22" fmla="*/ 7 w 1272"/>
                <a:gd name="T23" fmla="*/ 0 h 1495"/>
                <a:gd name="T24" fmla="*/ 6 w 1272"/>
                <a:gd name="T25" fmla="*/ 0 h 1495"/>
                <a:gd name="T26" fmla="*/ 4 w 1272"/>
                <a:gd name="T27" fmla="*/ 0 h 1495"/>
                <a:gd name="T28" fmla="*/ 3 w 1272"/>
                <a:gd name="T29" fmla="*/ 0 h 1495"/>
                <a:gd name="T30" fmla="*/ 1 w 1272"/>
                <a:gd name="T31" fmla="*/ 0 h 1495"/>
                <a:gd name="T32" fmla="*/ 0 w 1272"/>
                <a:gd name="T33" fmla="*/ 0 h 1495"/>
                <a:gd name="T34" fmla="*/ 0 w 1272"/>
                <a:gd name="T35" fmla="*/ 1 h 1495"/>
                <a:gd name="T36" fmla="*/ 2 w 1272"/>
                <a:gd name="T37" fmla="*/ 1 h 1495"/>
                <a:gd name="T38" fmla="*/ 3 w 1272"/>
                <a:gd name="T39" fmla="*/ 1 h 1495"/>
                <a:gd name="T40" fmla="*/ 5 w 1272"/>
                <a:gd name="T41" fmla="*/ 1 h 1495"/>
                <a:gd name="T42" fmla="*/ 7 w 1272"/>
                <a:gd name="T43" fmla="*/ 1 h 1495"/>
                <a:gd name="T44" fmla="*/ 9 w 1272"/>
                <a:gd name="T45" fmla="*/ 0 h 1495"/>
                <a:gd name="T46" fmla="*/ 11 w 1272"/>
                <a:gd name="T47" fmla="*/ 0 h 1495"/>
                <a:gd name="T48" fmla="*/ 12 w 1272"/>
                <a:gd name="T49" fmla="*/ 0 h 1495"/>
                <a:gd name="T50" fmla="*/ 14 w 1272"/>
                <a:gd name="T51" fmla="*/ 0 h 1495"/>
                <a:gd name="T52" fmla="*/ 15 w 1272"/>
                <a:gd name="T53" fmla="*/ 0 h 1495"/>
                <a:gd name="T54" fmla="*/ 16 w 1272"/>
                <a:gd name="T55" fmla="*/ 0 h 1495"/>
                <a:gd name="T56" fmla="*/ 17 w 1272"/>
                <a:gd name="T57" fmla="*/ 0 h 1495"/>
                <a:gd name="T58" fmla="*/ 18 w 1272"/>
                <a:gd name="T59" fmla="*/ 0 h 1495"/>
                <a:gd name="T60" fmla="*/ 18 w 1272"/>
                <a:gd name="T61" fmla="*/ 0 h 1495"/>
                <a:gd name="T62" fmla="*/ 19 w 1272"/>
                <a:gd name="T63" fmla="*/ 0 h 1495"/>
                <a:gd name="T64" fmla="*/ 19 w 1272"/>
                <a:gd name="T65" fmla="*/ 0 h 1495"/>
                <a:gd name="T66" fmla="*/ 19 w 1272"/>
                <a:gd name="T67" fmla="*/ 0 h 1495"/>
                <a:gd name="T68" fmla="*/ 15 w 1272"/>
                <a:gd name="T69" fmla="*/ 0 h 149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72"/>
                <a:gd name="T106" fmla="*/ 0 h 1495"/>
                <a:gd name="T107" fmla="*/ 1272 w 1272"/>
                <a:gd name="T108" fmla="*/ 1495 h 149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72" h="1495">
                  <a:moveTo>
                    <a:pt x="989" y="0"/>
                  </a:moveTo>
                  <a:lnTo>
                    <a:pt x="984" y="121"/>
                  </a:lnTo>
                  <a:lnTo>
                    <a:pt x="969" y="236"/>
                  </a:lnTo>
                  <a:lnTo>
                    <a:pt x="945" y="348"/>
                  </a:lnTo>
                  <a:lnTo>
                    <a:pt x="913" y="452"/>
                  </a:lnTo>
                  <a:lnTo>
                    <a:pt x="871" y="554"/>
                  </a:lnTo>
                  <a:lnTo>
                    <a:pt x="820" y="650"/>
                  </a:lnTo>
                  <a:lnTo>
                    <a:pt x="764" y="742"/>
                  </a:lnTo>
                  <a:lnTo>
                    <a:pt x="700" y="823"/>
                  </a:lnTo>
                  <a:lnTo>
                    <a:pt x="632" y="897"/>
                  </a:lnTo>
                  <a:lnTo>
                    <a:pt x="553" y="964"/>
                  </a:lnTo>
                  <a:lnTo>
                    <a:pt x="472" y="1023"/>
                  </a:lnTo>
                  <a:lnTo>
                    <a:pt x="385" y="1072"/>
                  </a:lnTo>
                  <a:lnTo>
                    <a:pt x="295" y="1111"/>
                  </a:lnTo>
                  <a:lnTo>
                    <a:pt x="201" y="1139"/>
                  </a:lnTo>
                  <a:lnTo>
                    <a:pt x="102" y="1157"/>
                  </a:lnTo>
                  <a:lnTo>
                    <a:pt x="0" y="1162"/>
                  </a:lnTo>
                  <a:lnTo>
                    <a:pt x="0" y="1495"/>
                  </a:lnTo>
                  <a:lnTo>
                    <a:pt x="130" y="1487"/>
                  </a:lnTo>
                  <a:lnTo>
                    <a:pt x="254" y="1463"/>
                  </a:lnTo>
                  <a:lnTo>
                    <a:pt x="377" y="1428"/>
                  </a:lnTo>
                  <a:lnTo>
                    <a:pt x="493" y="1376"/>
                  </a:lnTo>
                  <a:lnTo>
                    <a:pt x="605" y="1314"/>
                  </a:lnTo>
                  <a:lnTo>
                    <a:pt x="711" y="1239"/>
                  </a:lnTo>
                  <a:lnTo>
                    <a:pt x="807" y="1153"/>
                  </a:lnTo>
                  <a:lnTo>
                    <a:pt x="899" y="1057"/>
                  </a:lnTo>
                  <a:lnTo>
                    <a:pt x="980" y="950"/>
                  </a:lnTo>
                  <a:lnTo>
                    <a:pt x="1054" y="837"/>
                  </a:lnTo>
                  <a:lnTo>
                    <a:pt x="1117" y="712"/>
                  </a:lnTo>
                  <a:lnTo>
                    <a:pt x="1171" y="581"/>
                  </a:lnTo>
                  <a:lnTo>
                    <a:pt x="1214" y="444"/>
                  </a:lnTo>
                  <a:lnTo>
                    <a:pt x="1244" y="300"/>
                  </a:lnTo>
                  <a:lnTo>
                    <a:pt x="1264" y="152"/>
                  </a:lnTo>
                  <a:lnTo>
                    <a:pt x="1272" y="0"/>
                  </a:lnTo>
                  <a:lnTo>
                    <a:pt x="98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Freeform 7">
              <a:extLst>
                <a:ext uri="{FF2B5EF4-FFF2-40B4-BE49-F238E27FC236}">
                  <a16:creationId xmlns:a16="http://schemas.microsoft.com/office/drawing/2014/main" id="{C048CD13-A25F-B0AF-4C4E-66E967D115B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669" cy="393"/>
            </a:xfrm>
            <a:custGeom>
              <a:avLst/>
              <a:gdLst>
                <a:gd name="T0" fmla="*/ 0 w 1338"/>
                <a:gd name="T1" fmla="*/ 1 h 1572"/>
                <a:gd name="T2" fmla="*/ 3 w 1338"/>
                <a:gd name="T3" fmla="*/ 1 h 1572"/>
                <a:gd name="T4" fmla="*/ 5 w 1338"/>
                <a:gd name="T5" fmla="*/ 1 h 1572"/>
                <a:gd name="T6" fmla="*/ 7 w 1338"/>
                <a:gd name="T7" fmla="*/ 1 h 1572"/>
                <a:gd name="T8" fmla="*/ 9 w 1338"/>
                <a:gd name="T9" fmla="*/ 1 h 1572"/>
                <a:gd name="T10" fmla="*/ 10 w 1338"/>
                <a:gd name="T11" fmla="*/ 1 h 1572"/>
                <a:gd name="T12" fmla="*/ 12 w 1338"/>
                <a:gd name="T13" fmla="*/ 0 h 1572"/>
                <a:gd name="T14" fmla="*/ 14 w 1338"/>
                <a:gd name="T15" fmla="*/ 0 h 1572"/>
                <a:gd name="T16" fmla="*/ 15 w 1338"/>
                <a:gd name="T17" fmla="*/ 0 h 1572"/>
                <a:gd name="T18" fmla="*/ 17 w 1338"/>
                <a:gd name="T19" fmla="*/ 0 h 1572"/>
                <a:gd name="T20" fmla="*/ 18 w 1338"/>
                <a:gd name="T21" fmla="*/ 0 h 1572"/>
                <a:gd name="T22" fmla="*/ 19 w 1338"/>
                <a:gd name="T23" fmla="*/ 0 h 1572"/>
                <a:gd name="T24" fmla="*/ 20 w 1338"/>
                <a:gd name="T25" fmla="*/ 0 h 1572"/>
                <a:gd name="T26" fmla="*/ 20 w 1338"/>
                <a:gd name="T27" fmla="*/ 0 h 1572"/>
                <a:gd name="T28" fmla="*/ 21 w 1338"/>
                <a:gd name="T29" fmla="*/ 0 h 1572"/>
                <a:gd name="T30" fmla="*/ 21 w 1338"/>
                <a:gd name="T31" fmla="*/ 0 h 1572"/>
                <a:gd name="T32" fmla="*/ 21 w 1338"/>
                <a:gd name="T33" fmla="*/ 0 h 1572"/>
                <a:gd name="T34" fmla="*/ 20 w 1338"/>
                <a:gd name="T35" fmla="*/ 0 h 1572"/>
                <a:gd name="T36" fmla="*/ 20 w 1338"/>
                <a:gd name="T37" fmla="*/ 0 h 1572"/>
                <a:gd name="T38" fmla="*/ 20 w 1338"/>
                <a:gd name="T39" fmla="*/ 0 h 1572"/>
                <a:gd name="T40" fmla="*/ 19 w 1338"/>
                <a:gd name="T41" fmla="*/ 0 h 1572"/>
                <a:gd name="T42" fmla="*/ 18 w 1338"/>
                <a:gd name="T43" fmla="*/ 0 h 1572"/>
                <a:gd name="T44" fmla="*/ 18 w 1338"/>
                <a:gd name="T45" fmla="*/ 0 h 1572"/>
                <a:gd name="T46" fmla="*/ 17 w 1338"/>
                <a:gd name="T47" fmla="*/ 0 h 1572"/>
                <a:gd name="T48" fmla="*/ 16 w 1338"/>
                <a:gd name="T49" fmla="*/ 0 h 1572"/>
                <a:gd name="T50" fmla="*/ 14 w 1338"/>
                <a:gd name="T51" fmla="*/ 0 h 1572"/>
                <a:gd name="T52" fmla="*/ 13 w 1338"/>
                <a:gd name="T53" fmla="*/ 0 h 1572"/>
                <a:gd name="T54" fmla="*/ 11 w 1338"/>
                <a:gd name="T55" fmla="*/ 0 h 1572"/>
                <a:gd name="T56" fmla="*/ 10 w 1338"/>
                <a:gd name="T57" fmla="*/ 0 h 1572"/>
                <a:gd name="T58" fmla="*/ 8 w 1338"/>
                <a:gd name="T59" fmla="*/ 0 h 1572"/>
                <a:gd name="T60" fmla="*/ 6 w 1338"/>
                <a:gd name="T61" fmla="*/ 1 h 1572"/>
                <a:gd name="T62" fmla="*/ 4 w 1338"/>
                <a:gd name="T63" fmla="*/ 1 h 1572"/>
                <a:gd name="T64" fmla="*/ 3 w 1338"/>
                <a:gd name="T65" fmla="*/ 1 h 1572"/>
                <a:gd name="T66" fmla="*/ 0 w 1338"/>
                <a:gd name="T67" fmla="*/ 1 h 1572"/>
                <a:gd name="T68" fmla="*/ 0 w 1338"/>
                <a:gd name="T69" fmla="*/ 1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8"/>
                <a:gd name="T106" fmla="*/ 0 h 1572"/>
                <a:gd name="T107" fmla="*/ 1338 w 1338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8" h="1572">
                  <a:moveTo>
                    <a:pt x="0" y="1572"/>
                  </a:moveTo>
                  <a:lnTo>
                    <a:pt x="137" y="1564"/>
                  </a:lnTo>
                  <a:lnTo>
                    <a:pt x="271" y="1540"/>
                  </a:lnTo>
                  <a:lnTo>
                    <a:pt x="399" y="1501"/>
                  </a:lnTo>
                  <a:lnTo>
                    <a:pt x="521" y="1448"/>
                  </a:lnTo>
                  <a:lnTo>
                    <a:pt x="638" y="1382"/>
                  </a:lnTo>
                  <a:lnTo>
                    <a:pt x="749" y="1304"/>
                  </a:lnTo>
                  <a:lnTo>
                    <a:pt x="850" y="1213"/>
                  </a:lnTo>
                  <a:lnTo>
                    <a:pt x="947" y="1112"/>
                  </a:lnTo>
                  <a:lnTo>
                    <a:pt x="1033" y="999"/>
                  </a:lnTo>
                  <a:lnTo>
                    <a:pt x="1110" y="879"/>
                  </a:lnTo>
                  <a:lnTo>
                    <a:pt x="1176" y="749"/>
                  </a:lnTo>
                  <a:lnTo>
                    <a:pt x="1232" y="612"/>
                  </a:lnTo>
                  <a:lnTo>
                    <a:pt x="1277" y="468"/>
                  </a:lnTo>
                  <a:lnTo>
                    <a:pt x="1311" y="316"/>
                  </a:lnTo>
                  <a:lnTo>
                    <a:pt x="1332" y="160"/>
                  </a:lnTo>
                  <a:lnTo>
                    <a:pt x="1338" y="0"/>
                  </a:lnTo>
                  <a:lnTo>
                    <a:pt x="1246" y="0"/>
                  </a:lnTo>
                  <a:lnTo>
                    <a:pt x="1240" y="150"/>
                  </a:lnTo>
                  <a:lnTo>
                    <a:pt x="1221" y="297"/>
                  </a:lnTo>
                  <a:lnTo>
                    <a:pt x="1190" y="436"/>
                  </a:lnTo>
                  <a:lnTo>
                    <a:pt x="1148" y="571"/>
                  </a:lnTo>
                  <a:lnTo>
                    <a:pt x="1095" y="698"/>
                  </a:lnTo>
                  <a:lnTo>
                    <a:pt x="1034" y="818"/>
                  </a:lnTo>
                  <a:lnTo>
                    <a:pt x="962" y="931"/>
                  </a:lnTo>
                  <a:lnTo>
                    <a:pt x="882" y="1036"/>
                  </a:lnTo>
                  <a:lnTo>
                    <a:pt x="794" y="1130"/>
                  </a:lnTo>
                  <a:lnTo>
                    <a:pt x="697" y="1215"/>
                  </a:lnTo>
                  <a:lnTo>
                    <a:pt x="595" y="1286"/>
                  </a:lnTo>
                  <a:lnTo>
                    <a:pt x="486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9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Freeform 8">
              <a:extLst>
                <a:ext uri="{FF2B5EF4-FFF2-40B4-BE49-F238E27FC236}">
                  <a16:creationId xmlns:a16="http://schemas.microsoft.com/office/drawing/2014/main" id="{8CB8D511-FCD2-D815-24A3-1391CA3887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588" cy="346"/>
            </a:xfrm>
            <a:custGeom>
              <a:avLst/>
              <a:gdLst>
                <a:gd name="T0" fmla="*/ 17 w 1176"/>
                <a:gd name="T1" fmla="*/ 0 h 1383"/>
                <a:gd name="T2" fmla="*/ 17 w 1176"/>
                <a:gd name="T3" fmla="*/ 0 h 1383"/>
                <a:gd name="T4" fmla="*/ 17 w 1176"/>
                <a:gd name="T5" fmla="*/ 0 h 1383"/>
                <a:gd name="T6" fmla="*/ 17 w 1176"/>
                <a:gd name="T7" fmla="*/ 0 h 1383"/>
                <a:gd name="T8" fmla="*/ 16 w 1176"/>
                <a:gd name="T9" fmla="*/ 0 h 1383"/>
                <a:gd name="T10" fmla="*/ 15 w 1176"/>
                <a:gd name="T11" fmla="*/ 0 h 1383"/>
                <a:gd name="T12" fmla="*/ 15 w 1176"/>
                <a:gd name="T13" fmla="*/ 0 h 1383"/>
                <a:gd name="T14" fmla="*/ 14 w 1176"/>
                <a:gd name="T15" fmla="*/ 0 h 1383"/>
                <a:gd name="T16" fmla="*/ 12 w 1176"/>
                <a:gd name="T17" fmla="*/ 0 h 1383"/>
                <a:gd name="T18" fmla="*/ 11 w 1176"/>
                <a:gd name="T19" fmla="*/ 0 h 1383"/>
                <a:gd name="T20" fmla="*/ 10 w 1176"/>
                <a:gd name="T21" fmla="*/ 0 h 1383"/>
                <a:gd name="T22" fmla="*/ 9 w 1176"/>
                <a:gd name="T23" fmla="*/ 0 h 1383"/>
                <a:gd name="T24" fmla="*/ 7 w 1176"/>
                <a:gd name="T25" fmla="*/ 0 h 1383"/>
                <a:gd name="T26" fmla="*/ 6 w 1176"/>
                <a:gd name="T27" fmla="*/ 0 h 1383"/>
                <a:gd name="T28" fmla="*/ 4 w 1176"/>
                <a:gd name="T29" fmla="*/ 0 h 1383"/>
                <a:gd name="T30" fmla="*/ 2 w 1176"/>
                <a:gd name="T31" fmla="*/ 0 h 1383"/>
                <a:gd name="T32" fmla="*/ 0 w 1176"/>
                <a:gd name="T33" fmla="*/ 0 h 1383"/>
                <a:gd name="T34" fmla="*/ 0 w 1176"/>
                <a:gd name="T35" fmla="*/ 1 h 1383"/>
                <a:gd name="T36" fmla="*/ 2 w 1176"/>
                <a:gd name="T37" fmla="*/ 1 h 1383"/>
                <a:gd name="T38" fmla="*/ 4 w 1176"/>
                <a:gd name="T39" fmla="*/ 0 h 1383"/>
                <a:gd name="T40" fmla="*/ 6 w 1176"/>
                <a:gd name="T41" fmla="*/ 0 h 1383"/>
                <a:gd name="T42" fmla="*/ 8 w 1176"/>
                <a:gd name="T43" fmla="*/ 0 h 1383"/>
                <a:gd name="T44" fmla="*/ 9 w 1176"/>
                <a:gd name="T45" fmla="*/ 0 h 1383"/>
                <a:gd name="T46" fmla="*/ 11 w 1176"/>
                <a:gd name="T47" fmla="*/ 0 h 1383"/>
                <a:gd name="T48" fmla="*/ 12 w 1176"/>
                <a:gd name="T49" fmla="*/ 0 h 1383"/>
                <a:gd name="T50" fmla="*/ 13 w 1176"/>
                <a:gd name="T51" fmla="*/ 0 h 1383"/>
                <a:gd name="T52" fmla="*/ 15 w 1176"/>
                <a:gd name="T53" fmla="*/ 0 h 1383"/>
                <a:gd name="T54" fmla="*/ 16 w 1176"/>
                <a:gd name="T55" fmla="*/ 0 h 1383"/>
                <a:gd name="T56" fmla="*/ 17 w 1176"/>
                <a:gd name="T57" fmla="*/ 0 h 1383"/>
                <a:gd name="T58" fmla="*/ 17 w 1176"/>
                <a:gd name="T59" fmla="*/ 0 h 1383"/>
                <a:gd name="T60" fmla="*/ 18 w 1176"/>
                <a:gd name="T61" fmla="*/ 0 h 1383"/>
                <a:gd name="T62" fmla="*/ 18 w 1176"/>
                <a:gd name="T63" fmla="*/ 0 h 1383"/>
                <a:gd name="T64" fmla="*/ 19 w 1176"/>
                <a:gd name="T65" fmla="*/ 0 h 1383"/>
                <a:gd name="T66" fmla="*/ 19 w 1176"/>
                <a:gd name="T67" fmla="*/ 0 h 1383"/>
                <a:gd name="T68" fmla="*/ 17 w 1176"/>
                <a:gd name="T69" fmla="*/ 0 h 13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3"/>
                <a:gd name="T107" fmla="*/ 1176 w 1176"/>
                <a:gd name="T108" fmla="*/ 1383 h 13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3">
                  <a:moveTo>
                    <a:pt x="1084" y="0"/>
                  </a:moveTo>
                  <a:lnTo>
                    <a:pt x="1079" y="131"/>
                  </a:lnTo>
                  <a:lnTo>
                    <a:pt x="1063" y="259"/>
                  </a:lnTo>
                  <a:lnTo>
                    <a:pt x="1037" y="379"/>
                  </a:lnTo>
                  <a:lnTo>
                    <a:pt x="999" y="496"/>
                  </a:lnTo>
                  <a:lnTo>
                    <a:pt x="953" y="607"/>
                  </a:lnTo>
                  <a:lnTo>
                    <a:pt x="900" y="713"/>
                  </a:lnTo>
                  <a:lnTo>
                    <a:pt x="837" y="811"/>
                  </a:lnTo>
                  <a:lnTo>
                    <a:pt x="768" y="901"/>
                  </a:lnTo>
                  <a:lnTo>
                    <a:pt x="692" y="984"/>
                  </a:lnTo>
                  <a:lnTo>
                    <a:pt x="607" y="1058"/>
                  </a:lnTo>
                  <a:lnTo>
                    <a:pt x="517" y="1120"/>
                  </a:lnTo>
                  <a:lnTo>
                    <a:pt x="423" y="1175"/>
                  </a:lnTo>
                  <a:lnTo>
                    <a:pt x="323" y="1220"/>
                  </a:lnTo>
                  <a:lnTo>
                    <a:pt x="220" y="1250"/>
                  </a:lnTo>
                  <a:lnTo>
                    <a:pt x="112" y="1269"/>
                  </a:lnTo>
                  <a:lnTo>
                    <a:pt x="0" y="1275"/>
                  </a:lnTo>
                  <a:lnTo>
                    <a:pt x="0" y="1383"/>
                  </a:lnTo>
                  <a:lnTo>
                    <a:pt x="120" y="1377"/>
                  </a:lnTo>
                  <a:lnTo>
                    <a:pt x="236" y="1354"/>
                  </a:lnTo>
                  <a:lnTo>
                    <a:pt x="350" y="1322"/>
                  </a:lnTo>
                  <a:lnTo>
                    <a:pt x="457" y="1275"/>
                  </a:lnTo>
                  <a:lnTo>
                    <a:pt x="561" y="1216"/>
                  </a:lnTo>
                  <a:lnTo>
                    <a:pt x="659" y="1148"/>
                  </a:lnTo>
                  <a:lnTo>
                    <a:pt x="749" y="1067"/>
                  </a:lnTo>
                  <a:lnTo>
                    <a:pt x="832" y="978"/>
                  </a:lnTo>
                  <a:lnTo>
                    <a:pt x="907" y="879"/>
                  </a:lnTo>
                  <a:lnTo>
                    <a:pt x="976" y="773"/>
                  </a:lnTo>
                  <a:lnTo>
                    <a:pt x="1035" y="659"/>
                  </a:lnTo>
                  <a:lnTo>
                    <a:pt x="1084" y="538"/>
                  </a:lnTo>
                  <a:lnTo>
                    <a:pt x="1124" y="411"/>
                  </a:lnTo>
                  <a:lnTo>
                    <a:pt x="1152" y="278"/>
                  </a:lnTo>
                  <a:lnTo>
                    <a:pt x="1171" y="141"/>
                  </a:lnTo>
                  <a:lnTo>
                    <a:pt x="1176" y="0"/>
                  </a:lnTo>
                  <a:lnTo>
                    <a:pt x="1084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Freeform 9">
              <a:extLst>
                <a:ext uri="{FF2B5EF4-FFF2-40B4-BE49-F238E27FC236}">
                  <a16:creationId xmlns:a16="http://schemas.microsoft.com/office/drawing/2014/main" id="{476DC3EF-45A0-7BEB-5195-77BDE7D09A2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" y="891"/>
              <a:ext cx="506" cy="306"/>
            </a:xfrm>
            <a:custGeom>
              <a:avLst/>
              <a:gdLst>
                <a:gd name="T0" fmla="*/ 15 w 1011"/>
                <a:gd name="T1" fmla="*/ 0 h 1223"/>
                <a:gd name="T2" fmla="*/ 15 w 1011"/>
                <a:gd name="T3" fmla="*/ 0 h 1223"/>
                <a:gd name="T4" fmla="*/ 15 w 1011"/>
                <a:gd name="T5" fmla="*/ 0 h 1223"/>
                <a:gd name="T6" fmla="*/ 14 w 1011"/>
                <a:gd name="T7" fmla="*/ 0 h 1223"/>
                <a:gd name="T8" fmla="*/ 14 w 1011"/>
                <a:gd name="T9" fmla="*/ 0 h 1223"/>
                <a:gd name="T10" fmla="*/ 13 w 1011"/>
                <a:gd name="T11" fmla="*/ 0 h 1223"/>
                <a:gd name="T12" fmla="*/ 12 w 1011"/>
                <a:gd name="T13" fmla="*/ 0 h 1223"/>
                <a:gd name="T14" fmla="*/ 12 w 1011"/>
                <a:gd name="T15" fmla="*/ 0 h 1223"/>
                <a:gd name="T16" fmla="*/ 11 w 1011"/>
                <a:gd name="T17" fmla="*/ 0 h 1223"/>
                <a:gd name="T18" fmla="*/ 10 w 1011"/>
                <a:gd name="T19" fmla="*/ 0 h 1223"/>
                <a:gd name="T20" fmla="*/ 9 w 1011"/>
                <a:gd name="T21" fmla="*/ 0 h 1223"/>
                <a:gd name="T22" fmla="*/ 7 w 1011"/>
                <a:gd name="T23" fmla="*/ 0 h 1223"/>
                <a:gd name="T24" fmla="*/ 6 w 1011"/>
                <a:gd name="T25" fmla="*/ 0 h 1223"/>
                <a:gd name="T26" fmla="*/ 5 w 1011"/>
                <a:gd name="T27" fmla="*/ 0 h 1223"/>
                <a:gd name="T28" fmla="*/ 3 w 1011"/>
                <a:gd name="T29" fmla="*/ 0 h 1223"/>
                <a:gd name="T30" fmla="*/ 2 w 1011"/>
                <a:gd name="T31" fmla="*/ 0 h 1223"/>
                <a:gd name="T32" fmla="*/ 0 w 1011"/>
                <a:gd name="T33" fmla="*/ 0 h 1223"/>
                <a:gd name="T34" fmla="*/ 0 w 1011"/>
                <a:gd name="T35" fmla="*/ 0 h 1223"/>
                <a:gd name="T36" fmla="*/ 2 w 1011"/>
                <a:gd name="T37" fmla="*/ 0 h 1223"/>
                <a:gd name="T38" fmla="*/ 4 w 1011"/>
                <a:gd name="T39" fmla="*/ 0 h 1223"/>
                <a:gd name="T40" fmla="*/ 5 w 1011"/>
                <a:gd name="T41" fmla="*/ 0 h 1223"/>
                <a:gd name="T42" fmla="*/ 7 w 1011"/>
                <a:gd name="T43" fmla="*/ 0 h 1223"/>
                <a:gd name="T44" fmla="*/ 8 w 1011"/>
                <a:gd name="T45" fmla="*/ 0 h 1223"/>
                <a:gd name="T46" fmla="*/ 9 w 1011"/>
                <a:gd name="T47" fmla="*/ 0 h 1223"/>
                <a:gd name="T48" fmla="*/ 11 w 1011"/>
                <a:gd name="T49" fmla="*/ 0 h 1223"/>
                <a:gd name="T50" fmla="*/ 12 w 1011"/>
                <a:gd name="T51" fmla="*/ 0 h 1223"/>
                <a:gd name="T52" fmla="*/ 13 w 1011"/>
                <a:gd name="T53" fmla="*/ 0 h 1223"/>
                <a:gd name="T54" fmla="*/ 14 w 1011"/>
                <a:gd name="T55" fmla="*/ 0 h 1223"/>
                <a:gd name="T56" fmla="*/ 14 w 1011"/>
                <a:gd name="T57" fmla="*/ 0 h 1223"/>
                <a:gd name="T58" fmla="*/ 15 w 1011"/>
                <a:gd name="T59" fmla="*/ 0 h 1223"/>
                <a:gd name="T60" fmla="*/ 16 w 1011"/>
                <a:gd name="T61" fmla="*/ 0 h 1223"/>
                <a:gd name="T62" fmla="*/ 16 w 1011"/>
                <a:gd name="T63" fmla="*/ 0 h 1223"/>
                <a:gd name="T64" fmla="*/ 16 w 1011"/>
                <a:gd name="T65" fmla="*/ 0 h 1223"/>
                <a:gd name="T66" fmla="*/ 16 w 1011"/>
                <a:gd name="T67" fmla="*/ 0 h 1223"/>
                <a:gd name="T68" fmla="*/ 15 w 1011"/>
                <a:gd name="T69" fmla="*/ 0 h 12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1"/>
                <a:gd name="T106" fmla="*/ 0 h 1223"/>
                <a:gd name="T107" fmla="*/ 1011 w 1011"/>
                <a:gd name="T108" fmla="*/ 1223 h 12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1" h="1223">
                  <a:moveTo>
                    <a:pt x="919" y="0"/>
                  </a:moveTo>
                  <a:lnTo>
                    <a:pt x="914" y="112"/>
                  </a:lnTo>
                  <a:lnTo>
                    <a:pt x="902" y="222"/>
                  </a:lnTo>
                  <a:lnTo>
                    <a:pt x="879" y="326"/>
                  </a:lnTo>
                  <a:lnTo>
                    <a:pt x="847" y="428"/>
                  </a:lnTo>
                  <a:lnTo>
                    <a:pt x="808" y="525"/>
                  </a:lnTo>
                  <a:lnTo>
                    <a:pt x="763" y="619"/>
                  </a:lnTo>
                  <a:lnTo>
                    <a:pt x="710" y="703"/>
                  </a:lnTo>
                  <a:lnTo>
                    <a:pt x="650" y="785"/>
                  </a:lnTo>
                  <a:lnTo>
                    <a:pt x="585" y="857"/>
                  </a:lnTo>
                  <a:lnTo>
                    <a:pt x="514" y="920"/>
                  </a:lnTo>
                  <a:lnTo>
                    <a:pt x="438" y="979"/>
                  </a:lnTo>
                  <a:lnTo>
                    <a:pt x="358" y="1026"/>
                  </a:lnTo>
                  <a:lnTo>
                    <a:pt x="274" y="1063"/>
                  </a:lnTo>
                  <a:lnTo>
                    <a:pt x="185" y="1092"/>
                  </a:lnTo>
                  <a:lnTo>
                    <a:pt x="94" y="1109"/>
                  </a:lnTo>
                  <a:lnTo>
                    <a:pt x="0" y="1115"/>
                  </a:lnTo>
                  <a:lnTo>
                    <a:pt x="0" y="1223"/>
                  </a:lnTo>
                  <a:lnTo>
                    <a:pt x="102" y="1217"/>
                  </a:lnTo>
                  <a:lnTo>
                    <a:pt x="204" y="1198"/>
                  </a:lnTo>
                  <a:lnTo>
                    <a:pt x="301" y="1167"/>
                  </a:lnTo>
                  <a:lnTo>
                    <a:pt x="393" y="1125"/>
                  </a:lnTo>
                  <a:lnTo>
                    <a:pt x="482" y="1072"/>
                  </a:lnTo>
                  <a:lnTo>
                    <a:pt x="566" y="1009"/>
                  </a:lnTo>
                  <a:lnTo>
                    <a:pt x="645" y="939"/>
                  </a:lnTo>
                  <a:lnTo>
                    <a:pt x="716" y="858"/>
                  </a:lnTo>
                  <a:lnTo>
                    <a:pt x="781" y="770"/>
                  </a:lnTo>
                  <a:lnTo>
                    <a:pt x="839" y="675"/>
                  </a:lnTo>
                  <a:lnTo>
                    <a:pt x="889" y="573"/>
                  </a:lnTo>
                  <a:lnTo>
                    <a:pt x="932" y="470"/>
                  </a:lnTo>
                  <a:lnTo>
                    <a:pt x="965" y="358"/>
                  </a:lnTo>
                  <a:lnTo>
                    <a:pt x="991" y="240"/>
                  </a:lnTo>
                  <a:lnTo>
                    <a:pt x="1006" y="121"/>
                  </a:lnTo>
                  <a:lnTo>
                    <a:pt x="1011" y="0"/>
                  </a:lnTo>
                  <a:lnTo>
                    <a:pt x="91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14" name="Group 10">
              <a:extLst>
                <a:ext uri="{FF2B5EF4-FFF2-40B4-BE49-F238E27FC236}">
                  <a16:creationId xmlns:a16="http://schemas.microsoft.com/office/drawing/2014/main" id="{315EF404-A0D2-7848-D018-B2C00864D18C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0" y="0"/>
              <a:ext cx="1200" cy="1264"/>
              <a:chOff x="0" y="0"/>
              <a:chExt cx="2640" cy="2704"/>
            </a:xfrm>
          </p:grpSpPr>
          <p:pic>
            <p:nvPicPr>
              <p:cNvPr id="3115" name="Picture 11" descr="POINTSTA">
                <a:extLst>
                  <a:ext uri="{FF2B5EF4-FFF2-40B4-BE49-F238E27FC236}">
                    <a16:creationId xmlns:a16="http://schemas.microsoft.com/office/drawing/2014/main" id="{3675D9DD-6321-84E4-AD98-CB17790030C8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8" y="1664"/>
                <a:ext cx="1152" cy="1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6" name="Picture 12" descr="POINTSTA">
                <a:extLst>
                  <a:ext uri="{FF2B5EF4-FFF2-40B4-BE49-F238E27FC236}">
                    <a16:creationId xmlns:a16="http://schemas.microsoft.com/office/drawing/2014/main" id="{5E37FDBE-963D-C4E3-339F-C2E5B4C1EA60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0" y="720"/>
                <a:ext cx="576" cy="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7" name="Picture 13" descr="POINTSTA">
                <a:extLst>
                  <a:ext uri="{FF2B5EF4-FFF2-40B4-BE49-F238E27FC236}">
                    <a16:creationId xmlns:a16="http://schemas.microsoft.com/office/drawing/2014/main" id="{A5BEF87F-5588-4144-BFEA-08A3116B3958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0" y="2064"/>
                <a:ext cx="720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8" name="Picture 14" descr="POINTSTA">
                <a:extLst>
                  <a:ext uri="{FF2B5EF4-FFF2-40B4-BE49-F238E27FC236}">
                    <a16:creationId xmlns:a16="http://schemas.microsoft.com/office/drawing/2014/main" id="{CA2D96D8-4F80-81D9-B8F8-55359AFC68C6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4" y="1152"/>
                <a:ext cx="768" cy="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19" name="Picture 15" descr="POINTSTA">
                <a:extLst>
                  <a:ext uri="{FF2B5EF4-FFF2-40B4-BE49-F238E27FC236}">
                    <a16:creationId xmlns:a16="http://schemas.microsoft.com/office/drawing/2014/main" id="{8989B41D-D839-3761-186D-EE30C6076C82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" y="2176"/>
                <a:ext cx="576" cy="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" name="Picture 16" descr="POINTSTA">
                <a:extLst>
                  <a:ext uri="{FF2B5EF4-FFF2-40B4-BE49-F238E27FC236}">
                    <a16:creationId xmlns:a16="http://schemas.microsoft.com/office/drawing/2014/main" id="{4C768613-9D55-81E2-E3A9-168F2964F242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256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" name="Picture 17" descr="POINTSTA">
                <a:extLst>
                  <a:ext uri="{FF2B5EF4-FFF2-40B4-BE49-F238E27FC236}">
                    <a16:creationId xmlns:a16="http://schemas.microsoft.com/office/drawing/2014/main" id="{E1643355-15E8-2D72-DC70-22AEB85539C5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6" y="347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" name="Picture 18" descr="POINTSTA">
                <a:extLst>
                  <a:ext uri="{FF2B5EF4-FFF2-40B4-BE49-F238E27FC236}">
                    <a16:creationId xmlns:a16="http://schemas.microsoft.com/office/drawing/2014/main" id="{1AFD4C1B-2936-1E58-0DAD-9673F5CACFD5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0"/>
                <a:ext cx="336" cy="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23" name="Picture 19" descr="POINTSTA">
                <a:extLst>
                  <a:ext uri="{FF2B5EF4-FFF2-40B4-BE49-F238E27FC236}">
                    <a16:creationId xmlns:a16="http://schemas.microsoft.com/office/drawing/2014/main" id="{0625ABA6-A6D9-4ACA-76B6-5C8EA979AAE9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" y="1509"/>
                <a:ext cx="912" cy="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grpSp>
        <p:nvGrpSpPr>
          <p:cNvPr id="3075" name="Group 20">
            <a:extLst>
              <a:ext uri="{FF2B5EF4-FFF2-40B4-BE49-F238E27FC236}">
                <a16:creationId xmlns:a16="http://schemas.microsoft.com/office/drawing/2014/main" id="{FC3B857A-4842-95D9-2077-4A8E1F006F13}"/>
              </a:ext>
            </a:extLst>
          </p:cNvPr>
          <p:cNvGrpSpPr>
            <a:grpSpLocks/>
          </p:cNvGrpSpPr>
          <p:nvPr/>
        </p:nvGrpSpPr>
        <p:grpSpPr bwMode="auto">
          <a:xfrm rot="10800000" flipH="1" flipV="1">
            <a:off x="8867776" y="5292726"/>
            <a:ext cx="1800225" cy="1565275"/>
            <a:chOff x="0" y="0"/>
            <a:chExt cx="1200" cy="1289"/>
          </a:xfrm>
        </p:grpSpPr>
        <p:sp>
          <p:nvSpPr>
            <p:cNvPr id="3090" name="Freeform 21">
              <a:extLst>
                <a:ext uri="{FF2B5EF4-FFF2-40B4-BE49-F238E27FC236}">
                  <a16:creationId xmlns:a16="http://schemas.microsoft.com/office/drawing/2014/main" id="{E602C6F5-6B6E-8A69-58A5-2E26DBAF24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669" cy="393"/>
            </a:xfrm>
            <a:custGeom>
              <a:avLst/>
              <a:gdLst>
                <a:gd name="T0" fmla="*/ 0 w 1337"/>
                <a:gd name="T1" fmla="*/ 1 h 1572"/>
                <a:gd name="T2" fmla="*/ 3 w 1337"/>
                <a:gd name="T3" fmla="*/ 1 h 1572"/>
                <a:gd name="T4" fmla="*/ 5 w 1337"/>
                <a:gd name="T5" fmla="*/ 1 h 1572"/>
                <a:gd name="T6" fmla="*/ 7 w 1337"/>
                <a:gd name="T7" fmla="*/ 1 h 1572"/>
                <a:gd name="T8" fmla="*/ 9 w 1337"/>
                <a:gd name="T9" fmla="*/ 1 h 1572"/>
                <a:gd name="T10" fmla="*/ 10 w 1337"/>
                <a:gd name="T11" fmla="*/ 1 h 1572"/>
                <a:gd name="T12" fmla="*/ 12 w 1337"/>
                <a:gd name="T13" fmla="*/ 0 h 1572"/>
                <a:gd name="T14" fmla="*/ 14 w 1337"/>
                <a:gd name="T15" fmla="*/ 0 h 1572"/>
                <a:gd name="T16" fmla="*/ 15 w 1337"/>
                <a:gd name="T17" fmla="*/ 0 h 1572"/>
                <a:gd name="T18" fmla="*/ 17 w 1337"/>
                <a:gd name="T19" fmla="*/ 0 h 1572"/>
                <a:gd name="T20" fmla="*/ 18 w 1337"/>
                <a:gd name="T21" fmla="*/ 0 h 1572"/>
                <a:gd name="T22" fmla="*/ 19 w 1337"/>
                <a:gd name="T23" fmla="*/ 0 h 1572"/>
                <a:gd name="T24" fmla="*/ 20 w 1337"/>
                <a:gd name="T25" fmla="*/ 0 h 1572"/>
                <a:gd name="T26" fmla="*/ 20 w 1337"/>
                <a:gd name="T27" fmla="*/ 0 h 1572"/>
                <a:gd name="T28" fmla="*/ 21 w 1337"/>
                <a:gd name="T29" fmla="*/ 0 h 1572"/>
                <a:gd name="T30" fmla="*/ 21 w 1337"/>
                <a:gd name="T31" fmla="*/ 0 h 1572"/>
                <a:gd name="T32" fmla="*/ 21 w 1337"/>
                <a:gd name="T33" fmla="*/ 0 h 1572"/>
                <a:gd name="T34" fmla="*/ 20 w 1337"/>
                <a:gd name="T35" fmla="*/ 0 h 1572"/>
                <a:gd name="T36" fmla="*/ 20 w 1337"/>
                <a:gd name="T37" fmla="*/ 0 h 1572"/>
                <a:gd name="T38" fmla="*/ 20 w 1337"/>
                <a:gd name="T39" fmla="*/ 0 h 1572"/>
                <a:gd name="T40" fmla="*/ 19 w 1337"/>
                <a:gd name="T41" fmla="*/ 0 h 1572"/>
                <a:gd name="T42" fmla="*/ 18 w 1337"/>
                <a:gd name="T43" fmla="*/ 0 h 1572"/>
                <a:gd name="T44" fmla="*/ 18 w 1337"/>
                <a:gd name="T45" fmla="*/ 0 h 1572"/>
                <a:gd name="T46" fmla="*/ 17 w 1337"/>
                <a:gd name="T47" fmla="*/ 0 h 1572"/>
                <a:gd name="T48" fmla="*/ 16 w 1337"/>
                <a:gd name="T49" fmla="*/ 0 h 1572"/>
                <a:gd name="T50" fmla="*/ 14 w 1337"/>
                <a:gd name="T51" fmla="*/ 0 h 1572"/>
                <a:gd name="T52" fmla="*/ 13 w 1337"/>
                <a:gd name="T53" fmla="*/ 0 h 1572"/>
                <a:gd name="T54" fmla="*/ 11 w 1337"/>
                <a:gd name="T55" fmla="*/ 0 h 1572"/>
                <a:gd name="T56" fmla="*/ 10 w 1337"/>
                <a:gd name="T57" fmla="*/ 0 h 1572"/>
                <a:gd name="T58" fmla="*/ 8 w 1337"/>
                <a:gd name="T59" fmla="*/ 0 h 1572"/>
                <a:gd name="T60" fmla="*/ 6 w 1337"/>
                <a:gd name="T61" fmla="*/ 1 h 1572"/>
                <a:gd name="T62" fmla="*/ 4 w 1337"/>
                <a:gd name="T63" fmla="*/ 1 h 1572"/>
                <a:gd name="T64" fmla="*/ 2 w 1337"/>
                <a:gd name="T65" fmla="*/ 1 h 1572"/>
                <a:gd name="T66" fmla="*/ 0 w 1337"/>
                <a:gd name="T67" fmla="*/ 1 h 1572"/>
                <a:gd name="T68" fmla="*/ 0 w 1337"/>
                <a:gd name="T69" fmla="*/ 1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7"/>
                <a:gd name="T106" fmla="*/ 0 h 1572"/>
                <a:gd name="T107" fmla="*/ 1337 w 1337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7" h="1572">
                  <a:moveTo>
                    <a:pt x="0" y="1572"/>
                  </a:moveTo>
                  <a:lnTo>
                    <a:pt x="136" y="1565"/>
                  </a:lnTo>
                  <a:lnTo>
                    <a:pt x="269" y="1541"/>
                  </a:lnTo>
                  <a:lnTo>
                    <a:pt x="398" y="1500"/>
                  </a:lnTo>
                  <a:lnTo>
                    <a:pt x="521" y="1447"/>
                  </a:lnTo>
                  <a:lnTo>
                    <a:pt x="637" y="1382"/>
                  </a:lnTo>
                  <a:lnTo>
                    <a:pt x="748" y="1304"/>
                  </a:lnTo>
                  <a:lnTo>
                    <a:pt x="850" y="1213"/>
                  </a:lnTo>
                  <a:lnTo>
                    <a:pt x="946" y="1112"/>
                  </a:lnTo>
                  <a:lnTo>
                    <a:pt x="1032" y="999"/>
                  </a:lnTo>
                  <a:lnTo>
                    <a:pt x="1109" y="879"/>
                  </a:lnTo>
                  <a:lnTo>
                    <a:pt x="1176" y="749"/>
                  </a:lnTo>
                  <a:lnTo>
                    <a:pt x="1231" y="612"/>
                  </a:lnTo>
                  <a:lnTo>
                    <a:pt x="1276" y="468"/>
                  </a:lnTo>
                  <a:lnTo>
                    <a:pt x="1311" y="316"/>
                  </a:lnTo>
                  <a:lnTo>
                    <a:pt x="1331" y="160"/>
                  </a:lnTo>
                  <a:lnTo>
                    <a:pt x="1337" y="0"/>
                  </a:lnTo>
                  <a:lnTo>
                    <a:pt x="1245" y="0"/>
                  </a:lnTo>
                  <a:lnTo>
                    <a:pt x="1238" y="149"/>
                  </a:lnTo>
                  <a:lnTo>
                    <a:pt x="1221" y="297"/>
                  </a:lnTo>
                  <a:lnTo>
                    <a:pt x="1189" y="436"/>
                  </a:lnTo>
                  <a:lnTo>
                    <a:pt x="1148" y="570"/>
                  </a:lnTo>
                  <a:lnTo>
                    <a:pt x="1094" y="698"/>
                  </a:lnTo>
                  <a:lnTo>
                    <a:pt x="1033" y="817"/>
                  </a:lnTo>
                  <a:lnTo>
                    <a:pt x="961" y="931"/>
                  </a:lnTo>
                  <a:lnTo>
                    <a:pt x="881" y="1035"/>
                  </a:lnTo>
                  <a:lnTo>
                    <a:pt x="793" y="1130"/>
                  </a:lnTo>
                  <a:lnTo>
                    <a:pt x="696" y="1214"/>
                  </a:lnTo>
                  <a:lnTo>
                    <a:pt x="594" y="1286"/>
                  </a:lnTo>
                  <a:lnTo>
                    <a:pt x="485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8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Freeform 22">
              <a:extLst>
                <a:ext uri="{FF2B5EF4-FFF2-40B4-BE49-F238E27FC236}">
                  <a16:creationId xmlns:a16="http://schemas.microsoft.com/office/drawing/2014/main" id="{8B477C64-B1BA-E8B2-2983-CCFF4136885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588" cy="346"/>
            </a:xfrm>
            <a:custGeom>
              <a:avLst/>
              <a:gdLst>
                <a:gd name="T0" fmla="*/ 17 w 1176"/>
                <a:gd name="T1" fmla="*/ 0 h 1382"/>
                <a:gd name="T2" fmla="*/ 17 w 1176"/>
                <a:gd name="T3" fmla="*/ 0 h 1382"/>
                <a:gd name="T4" fmla="*/ 17 w 1176"/>
                <a:gd name="T5" fmla="*/ 0 h 1382"/>
                <a:gd name="T6" fmla="*/ 17 w 1176"/>
                <a:gd name="T7" fmla="*/ 0 h 1382"/>
                <a:gd name="T8" fmla="*/ 16 w 1176"/>
                <a:gd name="T9" fmla="*/ 0 h 1382"/>
                <a:gd name="T10" fmla="*/ 15 w 1176"/>
                <a:gd name="T11" fmla="*/ 0 h 1382"/>
                <a:gd name="T12" fmla="*/ 15 w 1176"/>
                <a:gd name="T13" fmla="*/ 0 h 1382"/>
                <a:gd name="T14" fmla="*/ 14 w 1176"/>
                <a:gd name="T15" fmla="*/ 0 h 1382"/>
                <a:gd name="T16" fmla="*/ 12 w 1176"/>
                <a:gd name="T17" fmla="*/ 0 h 1382"/>
                <a:gd name="T18" fmla="*/ 11 w 1176"/>
                <a:gd name="T19" fmla="*/ 0 h 1382"/>
                <a:gd name="T20" fmla="*/ 10 w 1176"/>
                <a:gd name="T21" fmla="*/ 0 h 1382"/>
                <a:gd name="T22" fmla="*/ 9 w 1176"/>
                <a:gd name="T23" fmla="*/ 0 h 1382"/>
                <a:gd name="T24" fmla="*/ 7 w 1176"/>
                <a:gd name="T25" fmla="*/ 0 h 1382"/>
                <a:gd name="T26" fmla="*/ 6 w 1176"/>
                <a:gd name="T27" fmla="*/ 0 h 1382"/>
                <a:gd name="T28" fmla="*/ 4 w 1176"/>
                <a:gd name="T29" fmla="*/ 0 h 1382"/>
                <a:gd name="T30" fmla="*/ 2 w 1176"/>
                <a:gd name="T31" fmla="*/ 0 h 1382"/>
                <a:gd name="T32" fmla="*/ 0 w 1176"/>
                <a:gd name="T33" fmla="*/ 0 h 1382"/>
                <a:gd name="T34" fmla="*/ 0 w 1176"/>
                <a:gd name="T35" fmla="*/ 1 h 1382"/>
                <a:gd name="T36" fmla="*/ 2 w 1176"/>
                <a:gd name="T37" fmla="*/ 1 h 1382"/>
                <a:gd name="T38" fmla="*/ 4 w 1176"/>
                <a:gd name="T39" fmla="*/ 0 h 1382"/>
                <a:gd name="T40" fmla="*/ 6 w 1176"/>
                <a:gd name="T41" fmla="*/ 0 h 1382"/>
                <a:gd name="T42" fmla="*/ 8 w 1176"/>
                <a:gd name="T43" fmla="*/ 0 h 1382"/>
                <a:gd name="T44" fmla="*/ 9 w 1176"/>
                <a:gd name="T45" fmla="*/ 0 h 1382"/>
                <a:gd name="T46" fmla="*/ 11 w 1176"/>
                <a:gd name="T47" fmla="*/ 0 h 1382"/>
                <a:gd name="T48" fmla="*/ 12 w 1176"/>
                <a:gd name="T49" fmla="*/ 0 h 1382"/>
                <a:gd name="T50" fmla="*/ 13 w 1176"/>
                <a:gd name="T51" fmla="*/ 0 h 1382"/>
                <a:gd name="T52" fmla="*/ 15 w 1176"/>
                <a:gd name="T53" fmla="*/ 0 h 1382"/>
                <a:gd name="T54" fmla="*/ 16 w 1176"/>
                <a:gd name="T55" fmla="*/ 0 h 1382"/>
                <a:gd name="T56" fmla="*/ 17 w 1176"/>
                <a:gd name="T57" fmla="*/ 0 h 1382"/>
                <a:gd name="T58" fmla="*/ 17 w 1176"/>
                <a:gd name="T59" fmla="*/ 0 h 1382"/>
                <a:gd name="T60" fmla="*/ 18 w 1176"/>
                <a:gd name="T61" fmla="*/ 0 h 1382"/>
                <a:gd name="T62" fmla="*/ 18 w 1176"/>
                <a:gd name="T63" fmla="*/ 0 h 1382"/>
                <a:gd name="T64" fmla="*/ 19 w 1176"/>
                <a:gd name="T65" fmla="*/ 0 h 1382"/>
                <a:gd name="T66" fmla="*/ 19 w 1176"/>
                <a:gd name="T67" fmla="*/ 0 h 1382"/>
                <a:gd name="T68" fmla="*/ 17 w 1176"/>
                <a:gd name="T69" fmla="*/ 0 h 138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2"/>
                <a:gd name="T107" fmla="*/ 1176 w 1176"/>
                <a:gd name="T108" fmla="*/ 1382 h 138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2">
                  <a:moveTo>
                    <a:pt x="1083" y="0"/>
                  </a:moveTo>
                  <a:lnTo>
                    <a:pt x="1078" y="131"/>
                  </a:lnTo>
                  <a:lnTo>
                    <a:pt x="1062" y="257"/>
                  </a:lnTo>
                  <a:lnTo>
                    <a:pt x="1036" y="379"/>
                  </a:lnTo>
                  <a:lnTo>
                    <a:pt x="999" y="495"/>
                  </a:lnTo>
                  <a:lnTo>
                    <a:pt x="953" y="607"/>
                  </a:lnTo>
                  <a:lnTo>
                    <a:pt x="898" y="713"/>
                  </a:lnTo>
                  <a:lnTo>
                    <a:pt x="836" y="811"/>
                  </a:lnTo>
                  <a:lnTo>
                    <a:pt x="767" y="901"/>
                  </a:lnTo>
                  <a:lnTo>
                    <a:pt x="691" y="982"/>
                  </a:lnTo>
                  <a:lnTo>
                    <a:pt x="606" y="1056"/>
                  </a:lnTo>
                  <a:lnTo>
                    <a:pt x="516" y="1120"/>
                  </a:lnTo>
                  <a:lnTo>
                    <a:pt x="421" y="1174"/>
                  </a:lnTo>
                  <a:lnTo>
                    <a:pt x="322" y="1217"/>
                  </a:lnTo>
                  <a:lnTo>
                    <a:pt x="219" y="1248"/>
                  </a:lnTo>
                  <a:lnTo>
                    <a:pt x="111" y="1267"/>
                  </a:lnTo>
                  <a:lnTo>
                    <a:pt x="0" y="1274"/>
                  </a:lnTo>
                  <a:lnTo>
                    <a:pt x="0" y="1382"/>
                  </a:lnTo>
                  <a:lnTo>
                    <a:pt x="120" y="1376"/>
                  </a:lnTo>
                  <a:lnTo>
                    <a:pt x="236" y="1353"/>
                  </a:lnTo>
                  <a:lnTo>
                    <a:pt x="349" y="1320"/>
                  </a:lnTo>
                  <a:lnTo>
                    <a:pt x="456" y="1274"/>
                  </a:lnTo>
                  <a:lnTo>
                    <a:pt x="560" y="1216"/>
                  </a:lnTo>
                  <a:lnTo>
                    <a:pt x="658" y="1145"/>
                  </a:lnTo>
                  <a:lnTo>
                    <a:pt x="748" y="1066"/>
                  </a:lnTo>
                  <a:lnTo>
                    <a:pt x="831" y="977"/>
                  </a:lnTo>
                  <a:lnTo>
                    <a:pt x="907" y="879"/>
                  </a:lnTo>
                  <a:lnTo>
                    <a:pt x="975" y="773"/>
                  </a:lnTo>
                  <a:lnTo>
                    <a:pt x="1034" y="659"/>
                  </a:lnTo>
                  <a:lnTo>
                    <a:pt x="1083" y="536"/>
                  </a:lnTo>
                  <a:lnTo>
                    <a:pt x="1123" y="410"/>
                  </a:lnTo>
                  <a:lnTo>
                    <a:pt x="1151" y="277"/>
                  </a:lnTo>
                  <a:lnTo>
                    <a:pt x="1170" y="141"/>
                  </a:lnTo>
                  <a:lnTo>
                    <a:pt x="1176" y="0"/>
                  </a:lnTo>
                  <a:lnTo>
                    <a:pt x="1083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Freeform 23">
              <a:extLst>
                <a:ext uri="{FF2B5EF4-FFF2-40B4-BE49-F238E27FC236}">
                  <a16:creationId xmlns:a16="http://schemas.microsoft.com/office/drawing/2014/main" id="{7E6CE680-EE73-14C3-EA83-7794D7B84A70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" y="759"/>
              <a:ext cx="507" cy="298"/>
            </a:xfrm>
            <a:custGeom>
              <a:avLst/>
              <a:gdLst>
                <a:gd name="T0" fmla="*/ 15 w 1014"/>
                <a:gd name="T1" fmla="*/ 0 h 1193"/>
                <a:gd name="T2" fmla="*/ 15 w 1014"/>
                <a:gd name="T3" fmla="*/ 0 h 1193"/>
                <a:gd name="T4" fmla="*/ 15 w 1014"/>
                <a:gd name="T5" fmla="*/ 0 h 1193"/>
                <a:gd name="T6" fmla="*/ 14 w 1014"/>
                <a:gd name="T7" fmla="*/ 0 h 1193"/>
                <a:gd name="T8" fmla="*/ 14 w 1014"/>
                <a:gd name="T9" fmla="*/ 0 h 1193"/>
                <a:gd name="T10" fmla="*/ 13 w 1014"/>
                <a:gd name="T11" fmla="*/ 0 h 1193"/>
                <a:gd name="T12" fmla="*/ 12 w 1014"/>
                <a:gd name="T13" fmla="*/ 0 h 1193"/>
                <a:gd name="T14" fmla="*/ 12 w 1014"/>
                <a:gd name="T15" fmla="*/ 0 h 1193"/>
                <a:gd name="T16" fmla="*/ 11 w 1014"/>
                <a:gd name="T17" fmla="*/ 0 h 1193"/>
                <a:gd name="T18" fmla="*/ 10 w 1014"/>
                <a:gd name="T19" fmla="*/ 0 h 1193"/>
                <a:gd name="T20" fmla="*/ 9 w 1014"/>
                <a:gd name="T21" fmla="*/ 0 h 1193"/>
                <a:gd name="T22" fmla="*/ 7 w 1014"/>
                <a:gd name="T23" fmla="*/ 0 h 1193"/>
                <a:gd name="T24" fmla="*/ 6 w 1014"/>
                <a:gd name="T25" fmla="*/ 0 h 1193"/>
                <a:gd name="T26" fmla="*/ 5 w 1014"/>
                <a:gd name="T27" fmla="*/ 0 h 1193"/>
                <a:gd name="T28" fmla="*/ 3 w 1014"/>
                <a:gd name="T29" fmla="*/ 0 h 1193"/>
                <a:gd name="T30" fmla="*/ 2 w 1014"/>
                <a:gd name="T31" fmla="*/ 0 h 1193"/>
                <a:gd name="T32" fmla="*/ 0 w 1014"/>
                <a:gd name="T33" fmla="*/ 0 h 1193"/>
                <a:gd name="T34" fmla="*/ 0 w 1014"/>
                <a:gd name="T35" fmla="*/ 0 h 1193"/>
                <a:gd name="T36" fmla="*/ 2 w 1014"/>
                <a:gd name="T37" fmla="*/ 0 h 1193"/>
                <a:gd name="T38" fmla="*/ 4 w 1014"/>
                <a:gd name="T39" fmla="*/ 0 h 1193"/>
                <a:gd name="T40" fmla="*/ 5 w 1014"/>
                <a:gd name="T41" fmla="*/ 0 h 1193"/>
                <a:gd name="T42" fmla="*/ 7 w 1014"/>
                <a:gd name="T43" fmla="*/ 0 h 1193"/>
                <a:gd name="T44" fmla="*/ 8 w 1014"/>
                <a:gd name="T45" fmla="*/ 0 h 1193"/>
                <a:gd name="T46" fmla="*/ 9 w 1014"/>
                <a:gd name="T47" fmla="*/ 0 h 1193"/>
                <a:gd name="T48" fmla="*/ 11 w 1014"/>
                <a:gd name="T49" fmla="*/ 0 h 1193"/>
                <a:gd name="T50" fmla="*/ 12 w 1014"/>
                <a:gd name="T51" fmla="*/ 0 h 1193"/>
                <a:gd name="T52" fmla="*/ 13 w 1014"/>
                <a:gd name="T53" fmla="*/ 0 h 1193"/>
                <a:gd name="T54" fmla="*/ 14 w 1014"/>
                <a:gd name="T55" fmla="*/ 0 h 1193"/>
                <a:gd name="T56" fmla="*/ 14 w 1014"/>
                <a:gd name="T57" fmla="*/ 0 h 1193"/>
                <a:gd name="T58" fmla="*/ 15 w 1014"/>
                <a:gd name="T59" fmla="*/ 0 h 1193"/>
                <a:gd name="T60" fmla="*/ 16 w 1014"/>
                <a:gd name="T61" fmla="*/ 0 h 1193"/>
                <a:gd name="T62" fmla="*/ 16 w 1014"/>
                <a:gd name="T63" fmla="*/ 0 h 1193"/>
                <a:gd name="T64" fmla="*/ 16 w 1014"/>
                <a:gd name="T65" fmla="*/ 0 h 1193"/>
                <a:gd name="T66" fmla="*/ 16 w 1014"/>
                <a:gd name="T67" fmla="*/ 0 h 1193"/>
                <a:gd name="T68" fmla="*/ 15 w 1014"/>
                <a:gd name="T69" fmla="*/ 0 h 11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4"/>
                <a:gd name="T106" fmla="*/ 0 h 1193"/>
                <a:gd name="T107" fmla="*/ 1014 w 1014"/>
                <a:gd name="T108" fmla="*/ 1193 h 119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4" h="1193">
                  <a:moveTo>
                    <a:pt x="922" y="0"/>
                  </a:moveTo>
                  <a:lnTo>
                    <a:pt x="916" y="112"/>
                  </a:lnTo>
                  <a:lnTo>
                    <a:pt x="904" y="220"/>
                  </a:lnTo>
                  <a:lnTo>
                    <a:pt x="881" y="322"/>
                  </a:lnTo>
                  <a:lnTo>
                    <a:pt x="850" y="423"/>
                  </a:lnTo>
                  <a:lnTo>
                    <a:pt x="810" y="517"/>
                  </a:lnTo>
                  <a:lnTo>
                    <a:pt x="764" y="607"/>
                  </a:lnTo>
                  <a:lnTo>
                    <a:pt x="711" y="691"/>
                  </a:lnTo>
                  <a:lnTo>
                    <a:pt x="651" y="767"/>
                  </a:lnTo>
                  <a:lnTo>
                    <a:pt x="587" y="838"/>
                  </a:lnTo>
                  <a:lnTo>
                    <a:pt x="515" y="899"/>
                  </a:lnTo>
                  <a:lnTo>
                    <a:pt x="439" y="953"/>
                  </a:lnTo>
                  <a:lnTo>
                    <a:pt x="359" y="1000"/>
                  </a:lnTo>
                  <a:lnTo>
                    <a:pt x="275" y="1037"/>
                  </a:lnTo>
                  <a:lnTo>
                    <a:pt x="186" y="1064"/>
                  </a:lnTo>
                  <a:lnTo>
                    <a:pt x="95" y="1078"/>
                  </a:lnTo>
                  <a:lnTo>
                    <a:pt x="0" y="1085"/>
                  </a:lnTo>
                  <a:lnTo>
                    <a:pt x="0" y="1193"/>
                  </a:lnTo>
                  <a:lnTo>
                    <a:pt x="104" y="1187"/>
                  </a:lnTo>
                  <a:lnTo>
                    <a:pt x="202" y="1169"/>
                  </a:lnTo>
                  <a:lnTo>
                    <a:pt x="302" y="1139"/>
                  </a:lnTo>
                  <a:lnTo>
                    <a:pt x="394" y="1100"/>
                  </a:lnTo>
                  <a:lnTo>
                    <a:pt x="483" y="1049"/>
                  </a:lnTo>
                  <a:lnTo>
                    <a:pt x="567" y="989"/>
                  </a:lnTo>
                  <a:lnTo>
                    <a:pt x="644" y="921"/>
                  </a:lnTo>
                  <a:lnTo>
                    <a:pt x="717" y="844"/>
                  </a:lnTo>
                  <a:lnTo>
                    <a:pt x="781" y="759"/>
                  </a:lnTo>
                  <a:lnTo>
                    <a:pt x="840" y="667"/>
                  </a:lnTo>
                  <a:lnTo>
                    <a:pt x="892" y="569"/>
                  </a:lnTo>
                  <a:lnTo>
                    <a:pt x="933" y="465"/>
                  </a:lnTo>
                  <a:lnTo>
                    <a:pt x="968" y="355"/>
                  </a:lnTo>
                  <a:lnTo>
                    <a:pt x="993" y="239"/>
                  </a:lnTo>
                  <a:lnTo>
                    <a:pt x="1008" y="122"/>
                  </a:lnTo>
                  <a:lnTo>
                    <a:pt x="1014" y="0"/>
                  </a:lnTo>
                  <a:lnTo>
                    <a:pt x="922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Freeform 24">
              <a:extLst>
                <a:ext uri="{FF2B5EF4-FFF2-40B4-BE49-F238E27FC236}">
                  <a16:creationId xmlns:a16="http://schemas.microsoft.com/office/drawing/2014/main" id="{6576E264-E592-FD2F-F340-D8C251C668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635" cy="374"/>
            </a:xfrm>
            <a:custGeom>
              <a:avLst/>
              <a:gdLst>
                <a:gd name="T0" fmla="*/ 15 w 1272"/>
                <a:gd name="T1" fmla="*/ 0 h 1495"/>
                <a:gd name="T2" fmla="*/ 15 w 1272"/>
                <a:gd name="T3" fmla="*/ 0 h 1495"/>
                <a:gd name="T4" fmla="*/ 15 w 1272"/>
                <a:gd name="T5" fmla="*/ 0 h 1495"/>
                <a:gd name="T6" fmla="*/ 14 w 1272"/>
                <a:gd name="T7" fmla="*/ 0 h 1495"/>
                <a:gd name="T8" fmla="*/ 14 w 1272"/>
                <a:gd name="T9" fmla="*/ 0 h 1495"/>
                <a:gd name="T10" fmla="*/ 13 w 1272"/>
                <a:gd name="T11" fmla="*/ 0 h 1495"/>
                <a:gd name="T12" fmla="*/ 12 w 1272"/>
                <a:gd name="T13" fmla="*/ 0 h 1495"/>
                <a:gd name="T14" fmla="*/ 11 w 1272"/>
                <a:gd name="T15" fmla="*/ 0 h 1495"/>
                <a:gd name="T16" fmla="*/ 10 w 1272"/>
                <a:gd name="T17" fmla="*/ 0 h 1495"/>
                <a:gd name="T18" fmla="*/ 9 w 1272"/>
                <a:gd name="T19" fmla="*/ 0 h 1495"/>
                <a:gd name="T20" fmla="*/ 8 w 1272"/>
                <a:gd name="T21" fmla="*/ 0 h 1495"/>
                <a:gd name="T22" fmla="*/ 7 w 1272"/>
                <a:gd name="T23" fmla="*/ 0 h 1495"/>
                <a:gd name="T24" fmla="*/ 6 w 1272"/>
                <a:gd name="T25" fmla="*/ 0 h 1495"/>
                <a:gd name="T26" fmla="*/ 4 w 1272"/>
                <a:gd name="T27" fmla="*/ 0 h 1495"/>
                <a:gd name="T28" fmla="*/ 3 w 1272"/>
                <a:gd name="T29" fmla="*/ 0 h 1495"/>
                <a:gd name="T30" fmla="*/ 1 w 1272"/>
                <a:gd name="T31" fmla="*/ 0 h 1495"/>
                <a:gd name="T32" fmla="*/ 0 w 1272"/>
                <a:gd name="T33" fmla="*/ 0 h 1495"/>
                <a:gd name="T34" fmla="*/ 0 w 1272"/>
                <a:gd name="T35" fmla="*/ 1 h 1495"/>
                <a:gd name="T36" fmla="*/ 2 w 1272"/>
                <a:gd name="T37" fmla="*/ 1 h 1495"/>
                <a:gd name="T38" fmla="*/ 3 w 1272"/>
                <a:gd name="T39" fmla="*/ 1 h 1495"/>
                <a:gd name="T40" fmla="*/ 5 w 1272"/>
                <a:gd name="T41" fmla="*/ 1 h 1495"/>
                <a:gd name="T42" fmla="*/ 7 w 1272"/>
                <a:gd name="T43" fmla="*/ 1 h 1495"/>
                <a:gd name="T44" fmla="*/ 9 w 1272"/>
                <a:gd name="T45" fmla="*/ 0 h 1495"/>
                <a:gd name="T46" fmla="*/ 11 w 1272"/>
                <a:gd name="T47" fmla="*/ 0 h 1495"/>
                <a:gd name="T48" fmla="*/ 12 w 1272"/>
                <a:gd name="T49" fmla="*/ 0 h 1495"/>
                <a:gd name="T50" fmla="*/ 14 w 1272"/>
                <a:gd name="T51" fmla="*/ 0 h 1495"/>
                <a:gd name="T52" fmla="*/ 15 w 1272"/>
                <a:gd name="T53" fmla="*/ 0 h 1495"/>
                <a:gd name="T54" fmla="*/ 16 w 1272"/>
                <a:gd name="T55" fmla="*/ 0 h 1495"/>
                <a:gd name="T56" fmla="*/ 17 w 1272"/>
                <a:gd name="T57" fmla="*/ 0 h 1495"/>
                <a:gd name="T58" fmla="*/ 18 w 1272"/>
                <a:gd name="T59" fmla="*/ 0 h 1495"/>
                <a:gd name="T60" fmla="*/ 18 w 1272"/>
                <a:gd name="T61" fmla="*/ 0 h 1495"/>
                <a:gd name="T62" fmla="*/ 19 w 1272"/>
                <a:gd name="T63" fmla="*/ 0 h 1495"/>
                <a:gd name="T64" fmla="*/ 19 w 1272"/>
                <a:gd name="T65" fmla="*/ 0 h 1495"/>
                <a:gd name="T66" fmla="*/ 19 w 1272"/>
                <a:gd name="T67" fmla="*/ 0 h 1495"/>
                <a:gd name="T68" fmla="*/ 15 w 1272"/>
                <a:gd name="T69" fmla="*/ 0 h 149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72"/>
                <a:gd name="T106" fmla="*/ 0 h 1495"/>
                <a:gd name="T107" fmla="*/ 1272 w 1272"/>
                <a:gd name="T108" fmla="*/ 1495 h 149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72" h="1495">
                  <a:moveTo>
                    <a:pt x="989" y="0"/>
                  </a:moveTo>
                  <a:lnTo>
                    <a:pt x="984" y="121"/>
                  </a:lnTo>
                  <a:lnTo>
                    <a:pt x="969" y="236"/>
                  </a:lnTo>
                  <a:lnTo>
                    <a:pt x="945" y="348"/>
                  </a:lnTo>
                  <a:lnTo>
                    <a:pt x="913" y="452"/>
                  </a:lnTo>
                  <a:lnTo>
                    <a:pt x="871" y="554"/>
                  </a:lnTo>
                  <a:lnTo>
                    <a:pt x="820" y="650"/>
                  </a:lnTo>
                  <a:lnTo>
                    <a:pt x="764" y="742"/>
                  </a:lnTo>
                  <a:lnTo>
                    <a:pt x="700" y="823"/>
                  </a:lnTo>
                  <a:lnTo>
                    <a:pt x="632" y="897"/>
                  </a:lnTo>
                  <a:lnTo>
                    <a:pt x="553" y="964"/>
                  </a:lnTo>
                  <a:lnTo>
                    <a:pt x="472" y="1023"/>
                  </a:lnTo>
                  <a:lnTo>
                    <a:pt x="385" y="1072"/>
                  </a:lnTo>
                  <a:lnTo>
                    <a:pt x="295" y="1111"/>
                  </a:lnTo>
                  <a:lnTo>
                    <a:pt x="201" y="1139"/>
                  </a:lnTo>
                  <a:lnTo>
                    <a:pt x="102" y="1157"/>
                  </a:lnTo>
                  <a:lnTo>
                    <a:pt x="0" y="1162"/>
                  </a:lnTo>
                  <a:lnTo>
                    <a:pt x="0" y="1495"/>
                  </a:lnTo>
                  <a:lnTo>
                    <a:pt x="130" y="1487"/>
                  </a:lnTo>
                  <a:lnTo>
                    <a:pt x="254" y="1463"/>
                  </a:lnTo>
                  <a:lnTo>
                    <a:pt x="377" y="1428"/>
                  </a:lnTo>
                  <a:lnTo>
                    <a:pt x="493" y="1376"/>
                  </a:lnTo>
                  <a:lnTo>
                    <a:pt x="605" y="1314"/>
                  </a:lnTo>
                  <a:lnTo>
                    <a:pt x="711" y="1239"/>
                  </a:lnTo>
                  <a:lnTo>
                    <a:pt x="807" y="1153"/>
                  </a:lnTo>
                  <a:lnTo>
                    <a:pt x="899" y="1057"/>
                  </a:lnTo>
                  <a:lnTo>
                    <a:pt x="980" y="950"/>
                  </a:lnTo>
                  <a:lnTo>
                    <a:pt x="1054" y="837"/>
                  </a:lnTo>
                  <a:lnTo>
                    <a:pt x="1117" y="712"/>
                  </a:lnTo>
                  <a:lnTo>
                    <a:pt x="1171" y="581"/>
                  </a:lnTo>
                  <a:lnTo>
                    <a:pt x="1214" y="444"/>
                  </a:lnTo>
                  <a:lnTo>
                    <a:pt x="1244" y="300"/>
                  </a:lnTo>
                  <a:lnTo>
                    <a:pt x="1264" y="152"/>
                  </a:lnTo>
                  <a:lnTo>
                    <a:pt x="1272" y="0"/>
                  </a:lnTo>
                  <a:lnTo>
                    <a:pt x="98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Freeform 25">
              <a:extLst>
                <a:ext uri="{FF2B5EF4-FFF2-40B4-BE49-F238E27FC236}">
                  <a16:creationId xmlns:a16="http://schemas.microsoft.com/office/drawing/2014/main" id="{9CBB57B2-9FBC-7F9F-92D1-F67AB1B1B26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669" cy="393"/>
            </a:xfrm>
            <a:custGeom>
              <a:avLst/>
              <a:gdLst>
                <a:gd name="T0" fmla="*/ 0 w 1338"/>
                <a:gd name="T1" fmla="*/ 1 h 1572"/>
                <a:gd name="T2" fmla="*/ 3 w 1338"/>
                <a:gd name="T3" fmla="*/ 1 h 1572"/>
                <a:gd name="T4" fmla="*/ 5 w 1338"/>
                <a:gd name="T5" fmla="*/ 1 h 1572"/>
                <a:gd name="T6" fmla="*/ 7 w 1338"/>
                <a:gd name="T7" fmla="*/ 1 h 1572"/>
                <a:gd name="T8" fmla="*/ 9 w 1338"/>
                <a:gd name="T9" fmla="*/ 1 h 1572"/>
                <a:gd name="T10" fmla="*/ 10 w 1338"/>
                <a:gd name="T11" fmla="*/ 1 h 1572"/>
                <a:gd name="T12" fmla="*/ 12 w 1338"/>
                <a:gd name="T13" fmla="*/ 0 h 1572"/>
                <a:gd name="T14" fmla="*/ 14 w 1338"/>
                <a:gd name="T15" fmla="*/ 0 h 1572"/>
                <a:gd name="T16" fmla="*/ 15 w 1338"/>
                <a:gd name="T17" fmla="*/ 0 h 1572"/>
                <a:gd name="T18" fmla="*/ 17 w 1338"/>
                <a:gd name="T19" fmla="*/ 0 h 1572"/>
                <a:gd name="T20" fmla="*/ 18 w 1338"/>
                <a:gd name="T21" fmla="*/ 0 h 1572"/>
                <a:gd name="T22" fmla="*/ 19 w 1338"/>
                <a:gd name="T23" fmla="*/ 0 h 1572"/>
                <a:gd name="T24" fmla="*/ 20 w 1338"/>
                <a:gd name="T25" fmla="*/ 0 h 1572"/>
                <a:gd name="T26" fmla="*/ 20 w 1338"/>
                <a:gd name="T27" fmla="*/ 0 h 1572"/>
                <a:gd name="T28" fmla="*/ 21 w 1338"/>
                <a:gd name="T29" fmla="*/ 0 h 1572"/>
                <a:gd name="T30" fmla="*/ 21 w 1338"/>
                <a:gd name="T31" fmla="*/ 0 h 1572"/>
                <a:gd name="T32" fmla="*/ 21 w 1338"/>
                <a:gd name="T33" fmla="*/ 0 h 1572"/>
                <a:gd name="T34" fmla="*/ 20 w 1338"/>
                <a:gd name="T35" fmla="*/ 0 h 1572"/>
                <a:gd name="T36" fmla="*/ 20 w 1338"/>
                <a:gd name="T37" fmla="*/ 0 h 1572"/>
                <a:gd name="T38" fmla="*/ 20 w 1338"/>
                <a:gd name="T39" fmla="*/ 0 h 1572"/>
                <a:gd name="T40" fmla="*/ 19 w 1338"/>
                <a:gd name="T41" fmla="*/ 0 h 1572"/>
                <a:gd name="T42" fmla="*/ 18 w 1338"/>
                <a:gd name="T43" fmla="*/ 0 h 1572"/>
                <a:gd name="T44" fmla="*/ 18 w 1338"/>
                <a:gd name="T45" fmla="*/ 0 h 1572"/>
                <a:gd name="T46" fmla="*/ 17 w 1338"/>
                <a:gd name="T47" fmla="*/ 0 h 1572"/>
                <a:gd name="T48" fmla="*/ 16 w 1338"/>
                <a:gd name="T49" fmla="*/ 0 h 1572"/>
                <a:gd name="T50" fmla="*/ 14 w 1338"/>
                <a:gd name="T51" fmla="*/ 0 h 1572"/>
                <a:gd name="T52" fmla="*/ 13 w 1338"/>
                <a:gd name="T53" fmla="*/ 0 h 1572"/>
                <a:gd name="T54" fmla="*/ 11 w 1338"/>
                <a:gd name="T55" fmla="*/ 0 h 1572"/>
                <a:gd name="T56" fmla="*/ 10 w 1338"/>
                <a:gd name="T57" fmla="*/ 0 h 1572"/>
                <a:gd name="T58" fmla="*/ 8 w 1338"/>
                <a:gd name="T59" fmla="*/ 0 h 1572"/>
                <a:gd name="T60" fmla="*/ 6 w 1338"/>
                <a:gd name="T61" fmla="*/ 1 h 1572"/>
                <a:gd name="T62" fmla="*/ 4 w 1338"/>
                <a:gd name="T63" fmla="*/ 1 h 1572"/>
                <a:gd name="T64" fmla="*/ 3 w 1338"/>
                <a:gd name="T65" fmla="*/ 1 h 1572"/>
                <a:gd name="T66" fmla="*/ 0 w 1338"/>
                <a:gd name="T67" fmla="*/ 1 h 1572"/>
                <a:gd name="T68" fmla="*/ 0 w 1338"/>
                <a:gd name="T69" fmla="*/ 1 h 157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338"/>
                <a:gd name="T106" fmla="*/ 0 h 1572"/>
                <a:gd name="T107" fmla="*/ 1338 w 1338"/>
                <a:gd name="T108" fmla="*/ 1572 h 157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338" h="1572">
                  <a:moveTo>
                    <a:pt x="0" y="1572"/>
                  </a:moveTo>
                  <a:lnTo>
                    <a:pt x="137" y="1564"/>
                  </a:lnTo>
                  <a:lnTo>
                    <a:pt x="271" y="1540"/>
                  </a:lnTo>
                  <a:lnTo>
                    <a:pt x="399" y="1501"/>
                  </a:lnTo>
                  <a:lnTo>
                    <a:pt x="521" y="1448"/>
                  </a:lnTo>
                  <a:lnTo>
                    <a:pt x="638" y="1382"/>
                  </a:lnTo>
                  <a:lnTo>
                    <a:pt x="749" y="1304"/>
                  </a:lnTo>
                  <a:lnTo>
                    <a:pt x="850" y="1213"/>
                  </a:lnTo>
                  <a:lnTo>
                    <a:pt x="947" y="1112"/>
                  </a:lnTo>
                  <a:lnTo>
                    <a:pt x="1033" y="999"/>
                  </a:lnTo>
                  <a:lnTo>
                    <a:pt x="1110" y="879"/>
                  </a:lnTo>
                  <a:lnTo>
                    <a:pt x="1176" y="749"/>
                  </a:lnTo>
                  <a:lnTo>
                    <a:pt x="1232" y="612"/>
                  </a:lnTo>
                  <a:lnTo>
                    <a:pt x="1277" y="468"/>
                  </a:lnTo>
                  <a:lnTo>
                    <a:pt x="1311" y="316"/>
                  </a:lnTo>
                  <a:lnTo>
                    <a:pt x="1332" y="160"/>
                  </a:lnTo>
                  <a:lnTo>
                    <a:pt x="1338" y="0"/>
                  </a:lnTo>
                  <a:lnTo>
                    <a:pt x="1246" y="0"/>
                  </a:lnTo>
                  <a:lnTo>
                    <a:pt x="1240" y="150"/>
                  </a:lnTo>
                  <a:lnTo>
                    <a:pt x="1221" y="297"/>
                  </a:lnTo>
                  <a:lnTo>
                    <a:pt x="1190" y="436"/>
                  </a:lnTo>
                  <a:lnTo>
                    <a:pt x="1148" y="571"/>
                  </a:lnTo>
                  <a:lnTo>
                    <a:pt x="1095" y="698"/>
                  </a:lnTo>
                  <a:lnTo>
                    <a:pt x="1034" y="818"/>
                  </a:lnTo>
                  <a:lnTo>
                    <a:pt x="962" y="931"/>
                  </a:lnTo>
                  <a:lnTo>
                    <a:pt x="882" y="1036"/>
                  </a:lnTo>
                  <a:lnTo>
                    <a:pt x="794" y="1130"/>
                  </a:lnTo>
                  <a:lnTo>
                    <a:pt x="697" y="1215"/>
                  </a:lnTo>
                  <a:lnTo>
                    <a:pt x="595" y="1286"/>
                  </a:lnTo>
                  <a:lnTo>
                    <a:pt x="486" y="1348"/>
                  </a:lnTo>
                  <a:lnTo>
                    <a:pt x="372" y="1398"/>
                  </a:lnTo>
                  <a:lnTo>
                    <a:pt x="253" y="1435"/>
                  </a:lnTo>
                  <a:lnTo>
                    <a:pt x="129" y="1455"/>
                  </a:lnTo>
                  <a:lnTo>
                    <a:pt x="0" y="1464"/>
                  </a:lnTo>
                  <a:lnTo>
                    <a:pt x="0" y="157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Freeform 26">
              <a:extLst>
                <a:ext uri="{FF2B5EF4-FFF2-40B4-BE49-F238E27FC236}">
                  <a16:creationId xmlns:a16="http://schemas.microsoft.com/office/drawing/2014/main" id="{64A42723-A3C4-DD27-5927-1270F5D3805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8" y="896"/>
              <a:ext cx="588" cy="346"/>
            </a:xfrm>
            <a:custGeom>
              <a:avLst/>
              <a:gdLst>
                <a:gd name="T0" fmla="*/ 17 w 1176"/>
                <a:gd name="T1" fmla="*/ 0 h 1383"/>
                <a:gd name="T2" fmla="*/ 17 w 1176"/>
                <a:gd name="T3" fmla="*/ 0 h 1383"/>
                <a:gd name="T4" fmla="*/ 17 w 1176"/>
                <a:gd name="T5" fmla="*/ 0 h 1383"/>
                <a:gd name="T6" fmla="*/ 17 w 1176"/>
                <a:gd name="T7" fmla="*/ 0 h 1383"/>
                <a:gd name="T8" fmla="*/ 16 w 1176"/>
                <a:gd name="T9" fmla="*/ 0 h 1383"/>
                <a:gd name="T10" fmla="*/ 15 w 1176"/>
                <a:gd name="T11" fmla="*/ 0 h 1383"/>
                <a:gd name="T12" fmla="*/ 15 w 1176"/>
                <a:gd name="T13" fmla="*/ 0 h 1383"/>
                <a:gd name="T14" fmla="*/ 14 w 1176"/>
                <a:gd name="T15" fmla="*/ 0 h 1383"/>
                <a:gd name="T16" fmla="*/ 12 w 1176"/>
                <a:gd name="T17" fmla="*/ 0 h 1383"/>
                <a:gd name="T18" fmla="*/ 11 w 1176"/>
                <a:gd name="T19" fmla="*/ 0 h 1383"/>
                <a:gd name="T20" fmla="*/ 10 w 1176"/>
                <a:gd name="T21" fmla="*/ 0 h 1383"/>
                <a:gd name="T22" fmla="*/ 9 w 1176"/>
                <a:gd name="T23" fmla="*/ 0 h 1383"/>
                <a:gd name="T24" fmla="*/ 7 w 1176"/>
                <a:gd name="T25" fmla="*/ 0 h 1383"/>
                <a:gd name="T26" fmla="*/ 6 w 1176"/>
                <a:gd name="T27" fmla="*/ 0 h 1383"/>
                <a:gd name="T28" fmla="*/ 4 w 1176"/>
                <a:gd name="T29" fmla="*/ 0 h 1383"/>
                <a:gd name="T30" fmla="*/ 2 w 1176"/>
                <a:gd name="T31" fmla="*/ 0 h 1383"/>
                <a:gd name="T32" fmla="*/ 0 w 1176"/>
                <a:gd name="T33" fmla="*/ 0 h 1383"/>
                <a:gd name="T34" fmla="*/ 0 w 1176"/>
                <a:gd name="T35" fmla="*/ 1 h 1383"/>
                <a:gd name="T36" fmla="*/ 2 w 1176"/>
                <a:gd name="T37" fmla="*/ 1 h 1383"/>
                <a:gd name="T38" fmla="*/ 4 w 1176"/>
                <a:gd name="T39" fmla="*/ 0 h 1383"/>
                <a:gd name="T40" fmla="*/ 6 w 1176"/>
                <a:gd name="T41" fmla="*/ 0 h 1383"/>
                <a:gd name="T42" fmla="*/ 8 w 1176"/>
                <a:gd name="T43" fmla="*/ 0 h 1383"/>
                <a:gd name="T44" fmla="*/ 9 w 1176"/>
                <a:gd name="T45" fmla="*/ 0 h 1383"/>
                <a:gd name="T46" fmla="*/ 11 w 1176"/>
                <a:gd name="T47" fmla="*/ 0 h 1383"/>
                <a:gd name="T48" fmla="*/ 12 w 1176"/>
                <a:gd name="T49" fmla="*/ 0 h 1383"/>
                <a:gd name="T50" fmla="*/ 13 w 1176"/>
                <a:gd name="T51" fmla="*/ 0 h 1383"/>
                <a:gd name="T52" fmla="*/ 15 w 1176"/>
                <a:gd name="T53" fmla="*/ 0 h 1383"/>
                <a:gd name="T54" fmla="*/ 16 w 1176"/>
                <a:gd name="T55" fmla="*/ 0 h 1383"/>
                <a:gd name="T56" fmla="*/ 17 w 1176"/>
                <a:gd name="T57" fmla="*/ 0 h 1383"/>
                <a:gd name="T58" fmla="*/ 17 w 1176"/>
                <a:gd name="T59" fmla="*/ 0 h 1383"/>
                <a:gd name="T60" fmla="*/ 18 w 1176"/>
                <a:gd name="T61" fmla="*/ 0 h 1383"/>
                <a:gd name="T62" fmla="*/ 18 w 1176"/>
                <a:gd name="T63" fmla="*/ 0 h 1383"/>
                <a:gd name="T64" fmla="*/ 19 w 1176"/>
                <a:gd name="T65" fmla="*/ 0 h 1383"/>
                <a:gd name="T66" fmla="*/ 19 w 1176"/>
                <a:gd name="T67" fmla="*/ 0 h 1383"/>
                <a:gd name="T68" fmla="*/ 17 w 1176"/>
                <a:gd name="T69" fmla="*/ 0 h 138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76"/>
                <a:gd name="T106" fmla="*/ 0 h 1383"/>
                <a:gd name="T107" fmla="*/ 1176 w 1176"/>
                <a:gd name="T108" fmla="*/ 1383 h 138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76" h="1383">
                  <a:moveTo>
                    <a:pt x="1084" y="0"/>
                  </a:moveTo>
                  <a:lnTo>
                    <a:pt x="1079" y="131"/>
                  </a:lnTo>
                  <a:lnTo>
                    <a:pt x="1063" y="259"/>
                  </a:lnTo>
                  <a:lnTo>
                    <a:pt x="1037" y="379"/>
                  </a:lnTo>
                  <a:lnTo>
                    <a:pt x="999" y="496"/>
                  </a:lnTo>
                  <a:lnTo>
                    <a:pt x="953" y="607"/>
                  </a:lnTo>
                  <a:lnTo>
                    <a:pt x="900" y="713"/>
                  </a:lnTo>
                  <a:lnTo>
                    <a:pt x="837" y="811"/>
                  </a:lnTo>
                  <a:lnTo>
                    <a:pt x="768" y="901"/>
                  </a:lnTo>
                  <a:lnTo>
                    <a:pt x="692" y="984"/>
                  </a:lnTo>
                  <a:lnTo>
                    <a:pt x="607" y="1058"/>
                  </a:lnTo>
                  <a:lnTo>
                    <a:pt x="517" y="1120"/>
                  </a:lnTo>
                  <a:lnTo>
                    <a:pt x="423" y="1175"/>
                  </a:lnTo>
                  <a:lnTo>
                    <a:pt x="323" y="1220"/>
                  </a:lnTo>
                  <a:lnTo>
                    <a:pt x="220" y="1250"/>
                  </a:lnTo>
                  <a:lnTo>
                    <a:pt x="112" y="1269"/>
                  </a:lnTo>
                  <a:lnTo>
                    <a:pt x="0" y="1275"/>
                  </a:lnTo>
                  <a:lnTo>
                    <a:pt x="0" y="1383"/>
                  </a:lnTo>
                  <a:lnTo>
                    <a:pt x="120" y="1377"/>
                  </a:lnTo>
                  <a:lnTo>
                    <a:pt x="236" y="1354"/>
                  </a:lnTo>
                  <a:lnTo>
                    <a:pt x="350" y="1322"/>
                  </a:lnTo>
                  <a:lnTo>
                    <a:pt x="457" y="1275"/>
                  </a:lnTo>
                  <a:lnTo>
                    <a:pt x="561" y="1216"/>
                  </a:lnTo>
                  <a:lnTo>
                    <a:pt x="659" y="1148"/>
                  </a:lnTo>
                  <a:lnTo>
                    <a:pt x="749" y="1067"/>
                  </a:lnTo>
                  <a:lnTo>
                    <a:pt x="832" y="978"/>
                  </a:lnTo>
                  <a:lnTo>
                    <a:pt x="907" y="879"/>
                  </a:lnTo>
                  <a:lnTo>
                    <a:pt x="976" y="773"/>
                  </a:lnTo>
                  <a:lnTo>
                    <a:pt x="1035" y="659"/>
                  </a:lnTo>
                  <a:lnTo>
                    <a:pt x="1084" y="538"/>
                  </a:lnTo>
                  <a:lnTo>
                    <a:pt x="1124" y="411"/>
                  </a:lnTo>
                  <a:lnTo>
                    <a:pt x="1152" y="278"/>
                  </a:lnTo>
                  <a:lnTo>
                    <a:pt x="1171" y="141"/>
                  </a:lnTo>
                  <a:lnTo>
                    <a:pt x="1176" y="0"/>
                  </a:lnTo>
                  <a:lnTo>
                    <a:pt x="1084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Freeform 27">
              <a:extLst>
                <a:ext uri="{FF2B5EF4-FFF2-40B4-BE49-F238E27FC236}">
                  <a16:creationId xmlns:a16="http://schemas.microsoft.com/office/drawing/2014/main" id="{A081BF57-3A6F-A727-01E6-81E513ABA70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9" y="891"/>
              <a:ext cx="506" cy="306"/>
            </a:xfrm>
            <a:custGeom>
              <a:avLst/>
              <a:gdLst>
                <a:gd name="T0" fmla="*/ 15 w 1011"/>
                <a:gd name="T1" fmla="*/ 0 h 1223"/>
                <a:gd name="T2" fmla="*/ 15 w 1011"/>
                <a:gd name="T3" fmla="*/ 0 h 1223"/>
                <a:gd name="T4" fmla="*/ 15 w 1011"/>
                <a:gd name="T5" fmla="*/ 0 h 1223"/>
                <a:gd name="T6" fmla="*/ 14 w 1011"/>
                <a:gd name="T7" fmla="*/ 0 h 1223"/>
                <a:gd name="T8" fmla="*/ 14 w 1011"/>
                <a:gd name="T9" fmla="*/ 0 h 1223"/>
                <a:gd name="T10" fmla="*/ 13 w 1011"/>
                <a:gd name="T11" fmla="*/ 0 h 1223"/>
                <a:gd name="T12" fmla="*/ 12 w 1011"/>
                <a:gd name="T13" fmla="*/ 0 h 1223"/>
                <a:gd name="T14" fmla="*/ 12 w 1011"/>
                <a:gd name="T15" fmla="*/ 0 h 1223"/>
                <a:gd name="T16" fmla="*/ 11 w 1011"/>
                <a:gd name="T17" fmla="*/ 0 h 1223"/>
                <a:gd name="T18" fmla="*/ 10 w 1011"/>
                <a:gd name="T19" fmla="*/ 0 h 1223"/>
                <a:gd name="T20" fmla="*/ 9 w 1011"/>
                <a:gd name="T21" fmla="*/ 0 h 1223"/>
                <a:gd name="T22" fmla="*/ 7 w 1011"/>
                <a:gd name="T23" fmla="*/ 0 h 1223"/>
                <a:gd name="T24" fmla="*/ 6 w 1011"/>
                <a:gd name="T25" fmla="*/ 0 h 1223"/>
                <a:gd name="T26" fmla="*/ 5 w 1011"/>
                <a:gd name="T27" fmla="*/ 0 h 1223"/>
                <a:gd name="T28" fmla="*/ 3 w 1011"/>
                <a:gd name="T29" fmla="*/ 0 h 1223"/>
                <a:gd name="T30" fmla="*/ 2 w 1011"/>
                <a:gd name="T31" fmla="*/ 0 h 1223"/>
                <a:gd name="T32" fmla="*/ 0 w 1011"/>
                <a:gd name="T33" fmla="*/ 0 h 1223"/>
                <a:gd name="T34" fmla="*/ 0 w 1011"/>
                <a:gd name="T35" fmla="*/ 0 h 1223"/>
                <a:gd name="T36" fmla="*/ 2 w 1011"/>
                <a:gd name="T37" fmla="*/ 0 h 1223"/>
                <a:gd name="T38" fmla="*/ 4 w 1011"/>
                <a:gd name="T39" fmla="*/ 0 h 1223"/>
                <a:gd name="T40" fmla="*/ 5 w 1011"/>
                <a:gd name="T41" fmla="*/ 0 h 1223"/>
                <a:gd name="T42" fmla="*/ 7 w 1011"/>
                <a:gd name="T43" fmla="*/ 0 h 1223"/>
                <a:gd name="T44" fmla="*/ 8 w 1011"/>
                <a:gd name="T45" fmla="*/ 0 h 1223"/>
                <a:gd name="T46" fmla="*/ 9 w 1011"/>
                <a:gd name="T47" fmla="*/ 0 h 1223"/>
                <a:gd name="T48" fmla="*/ 11 w 1011"/>
                <a:gd name="T49" fmla="*/ 0 h 1223"/>
                <a:gd name="T50" fmla="*/ 12 w 1011"/>
                <a:gd name="T51" fmla="*/ 0 h 1223"/>
                <a:gd name="T52" fmla="*/ 13 w 1011"/>
                <a:gd name="T53" fmla="*/ 0 h 1223"/>
                <a:gd name="T54" fmla="*/ 14 w 1011"/>
                <a:gd name="T55" fmla="*/ 0 h 1223"/>
                <a:gd name="T56" fmla="*/ 14 w 1011"/>
                <a:gd name="T57" fmla="*/ 0 h 1223"/>
                <a:gd name="T58" fmla="*/ 15 w 1011"/>
                <a:gd name="T59" fmla="*/ 0 h 1223"/>
                <a:gd name="T60" fmla="*/ 16 w 1011"/>
                <a:gd name="T61" fmla="*/ 0 h 1223"/>
                <a:gd name="T62" fmla="*/ 16 w 1011"/>
                <a:gd name="T63" fmla="*/ 0 h 1223"/>
                <a:gd name="T64" fmla="*/ 16 w 1011"/>
                <a:gd name="T65" fmla="*/ 0 h 1223"/>
                <a:gd name="T66" fmla="*/ 16 w 1011"/>
                <a:gd name="T67" fmla="*/ 0 h 1223"/>
                <a:gd name="T68" fmla="*/ 15 w 1011"/>
                <a:gd name="T69" fmla="*/ 0 h 122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1"/>
                <a:gd name="T106" fmla="*/ 0 h 1223"/>
                <a:gd name="T107" fmla="*/ 1011 w 1011"/>
                <a:gd name="T108" fmla="*/ 1223 h 122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1" h="1223">
                  <a:moveTo>
                    <a:pt x="919" y="0"/>
                  </a:moveTo>
                  <a:lnTo>
                    <a:pt x="914" y="112"/>
                  </a:lnTo>
                  <a:lnTo>
                    <a:pt x="902" y="222"/>
                  </a:lnTo>
                  <a:lnTo>
                    <a:pt x="879" y="326"/>
                  </a:lnTo>
                  <a:lnTo>
                    <a:pt x="847" y="428"/>
                  </a:lnTo>
                  <a:lnTo>
                    <a:pt x="808" y="525"/>
                  </a:lnTo>
                  <a:lnTo>
                    <a:pt x="763" y="619"/>
                  </a:lnTo>
                  <a:lnTo>
                    <a:pt x="710" y="703"/>
                  </a:lnTo>
                  <a:lnTo>
                    <a:pt x="650" y="785"/>
                  </a:lnTo>
                  <a:lnTo>
                    <a:pt x="585" y="857"/>
                  </a:lnTo>
                  <a:lnTo>
                    <a:pt x="514" y="920"/>
                  </a:lnTo>
                  <a:lnTo>
                    <a:pt x="438" y="979"/>
                  </a:lnTo>
                  <a:lnTo>
                    <a:pt x="358" y="1026"/>
                  </a:lnTo>
                  <a:lnTo>
                    <a:pt x="274" y="1063"/>
                  </a:lnTo>
                  <a:lnTo>
                    <a:pt x="185" y="1092"/>
                  </a:lnTo>
                  <a:lnTo>
                    <a:pt x="94" y="1109"/>
                  </a:lnTo>
                  <a:lnTo>
                    <a:pt x="0" y="1115"/>
                  </a:lnTo>
                  <a:lnTo>
                    <a:pt x="0" y="1223"/>
                  </a:lnTo>
                  <a:lnTo>
                    <a:pt x="102" y="1217"/>
                  </a:lnTo>
                  <a:lnTo>
                    <a:pt x="204" y="1198"/>
                  </a:lnTo>
                  <a:lnTo>
                    <a:pt x="301" y="1167"/>
                  </a:lnTo>
                  <a:lnTo>
                    <a:pt x="393" y="1125"/>
                  </a:lnTo>
                  <a:lnTo>
                    <a:pt x="482" y="1072"/>
                  </a:lnTo>
                  <a:lnTo>
                    <a:pt x="566" y="1009"/>
                  </a:lnTo>
                  <a:lnTo>
                    <a:pt x="645" y="939"/>
                  </a:lnTo>
                  <a:lnTo>
                    <a:pt x="716" y="858"/>
                  </a:lnTo>
                  <a:lnTo>
                    <a:pt x="781" y="770"/>
                  </a:lnTo>
                  <a:lnTo>
                    <a:pt x="839" y="675"/>
                  </a:lnTo>
                  <a:lnTo>
                    <a:pt x="889" y="573"/>
                  </a:lnTo>
                  <a:lnTo>
                    <a:pt x="932" y="470"/>
                  </a:lnTo>
                  <a:lnTo>
                    <a:pt x="965" y="358"/>
                  </a:lnTo>
                  <a:lnTo>
                    <a:pt x="991" y="240"/>
                  </a:lnTo>
                  <a:lnTo>
                    <a:pt x="1006" y="121"/>
                  </a:lnTo>
                  <a:lnTo>
                    <a:pt x="1011" y="0"/>
                  </a:lnTo>
                  <a:lnTo>
                    <a:pt x="919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97" name="Group 28">
              <a:extLst>
                <a:ext uri="{FF2B5EF4-FFF2-40B4-BE49-F238E27FC236}">
                  <a16:creationId xmlns:a16="http://schemas.microsoft.com/office/drawing/2014/main" id="{234BCD67-0F10-66E0-65FA-CAD65EB4C223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0" y="0"/>
              <a:ext cx="1200" cy="1264"/>
              <a:chOff x="0" y="0"/>
              <a:chExt cx="2640" cy="2704"/>
            </a:xfrm>
          </p:grpSpPr>
          <p:pic>
            <p:nvPicPr>
              <p:cNvPr id="3098" name="Picture 29" descr="POINTSTA">
                <a:extLst>
                  <a:ext uri="{FF2B5EF4-FFF2-40B4-BE49-F238E27FC236}">
                    <a16:creationId xmlns:a16="http://schemas.microsoft.com/office/drawing/2014/main" id="{17F2529B-E662-916D-466C-CF8E36306A24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8" y="1664"/>
                <a:ext cx="1152" cy="1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99" name="Picture 30" descr="POINTSTA">
                <a:extLst>
                  <a:ext uri="{FF2B5EF4-FFF2-40B4-BE49-F238E27FC236}">
                    <a16:creationId xmlns:a16="http://schemas.microsoft.com/office/drawing/2014/main" id="{3BBDDA29-1E6B-915C-F810-6A3E78688639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0" y="720"/>
                <a:ext cx="576" cy="5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0" name="Picture 31" descr="POINTSTA">
                <a:extLst>
                  <a:ext uri="{FF2B5EF4-FFF2-40B4-BE49-F238E27FC236}">
                    <a16:creationId xmlns:a16="http://schemas.microsoft.com/office/drawing/2014/main" id="{CF069A62-D6FB-8953-229C-A6A9007E3534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0" y="2064"/>
                <a:ext cx="720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1" name="Picture 32" descr="POINTSTA">
                <a:extLst>
                  <a:ext uri="{FF2B5EF4-FFF2-40B4-BE49-F238E27FC236}">
                    <a16:creationId xmlns:a16="http://schemas.microsoft.com/office/drawing/2014/main" id="{8ABCCAC5-0A92-07EE-7BAA-A55B56B62D60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24" y="1152"/>
                <a:ext cx="768" cy="6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2" name="Picture 33" descr="POINTSTA">
                <a:extLst>
                  <a:ext uri="{FF2B5EF4-FFF2-40B4-BE49-F238E27FC236}">
                    <a16:creationId xmlns:a16="http://schemas.microsoft.com/office/drawing/2014/main" id="{53712C8C-2010-1117-44CE-6386A6759DE4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2" y="2176"/>
                <a:ext cx="576" cy="5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3" name="Picture 34" descr="POINTSTA">
                <a:extLst>
                  <a:ext uri="{FF2B5EF4-FFF2-40B4-BE49-F238E27FC236}">
                    <a16:creationId xmlns:a16="http://schemas.microsoft.com/office/drawing/2014/main" id="{2E409888-908D-FA8F-3444-F350490D9056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256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4" name="Picture 35" descr="POINTSTA">
                <a:extLst>
                  <a:ext uri="{FF2B5EF4-FFF2-40B4-BE49-F238E27FC236}">
                    <a16:creationId xmlns:a16="http://schemas.microsoft.com/office/drawing/2014/main" id="{36255A44-6F13-AA30-516E-B6BF8E5C6FDC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86" y="347"/>
                <a:ext cx="432" cy="3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5" name="Picture 36" descr="POINTSTA">
                <a:extLst>
                  <a:ext uri="{FF2B5EF4-FFF2-40B4-BE49-F238E27FC236}">
                    <a16:creationId xmlns:a16="http://schemas.microsoft.com/office/drawing/2014/main" id="{8482887A-FE1C-39DE-1780-E983C03985FD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12" y="0"/>
                <a:ext cx="336" cy="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6" name="Picture 37" descr="POINTSTA">
                <a:extLst>
                  <a:ext uri="{FF2B5EF4-FFF2-40B4-BE49-F238E27FC236}">
                    <a16:creationId xmlns:a16="http://schemas.microsoft.com/office/drawing/2014/main" id="{91626F3B-BF85-BF06-20C3-0C79327FD694}"/>
                  </a:ext>
                </a:extLst>
              </p:cNvPr>
              <p:cNvPicPr preferRelativeResize="0"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" y="1509"/>
                <a:ext cx="912" cy="8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pic>
        <p:nvPicPr>
          <p:cNvPr id="3076" name="Picture 38" descr="20070910141832536">
            <a:extLst>
              <a:ext uri="{FF2B5EF4-FFF2-40B4-BE49-F238E27FC236}">
                <a16:creationId xmlns:a16="http://schemas.microsoft.com/office/drawing/2014/main" id="{0982EE33-F235-6978-3AD8-3B822A3559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838825" y="5153025"/>
            <a:ext cx="8191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39" descr="20070910141832536">
            <a:extLst>
              <a:ext uri="{FF2B5EF4-FFF2-40B4-BE49-F238E27FC236}">
                <a16:creationId xmlns:a16="http://schemas.microsoft.com/office/drawing/2014/main" id="{AC42F76A-2E05-AD5A-4710-942000C99B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715000" y="-838200"/>
            <a:ext cx="81915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40" descr="20070910141832536">
            <a:extLst>
              <a:ext uri="{FF2B5EF4-FFF2-40B4-BE49-F238E27FC236}">
                <a16:creationId xmlns:a16="http://schemas.microsoft.com/office/drawing/2014/main" id="{EDCBFBD0-2C55-B149-3541-313446657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2286000"/>
            <a:ext cx="4572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41" descr="20070910141832536">
            <a:extLst>
              <a:ext uri="{FF2B5EF4-FFF2-40B4-BE49-F238E27FC236}">
                <a16:creationId xmlns:a16="http://schemas.microsoft.com/office/drawing/2014/main" id="{2CE1C25B-92D6-6B6B-72FD-E57B7BD93F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4572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x53122380[1]">
            <a:extLst>
              <a:ext uri="{FF2B5EF4-FFF2-40B4-BE49-F238E27FC236}">
                <a16:creationId xmlns:a16="http://schemas.microsoft.com/office/drawing/2014/main" id="{A3BC59BB-C406-309C-3E76-BFC47C9F7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81400" y="-8382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8" descr="x53122380[1]">
            <a:extLst>
              <a:ext uri="{FF2B5EF4-FFF2-40B4-BE49-F238E27FC236}">
                <a16:creationId xmlns:a16="http://schemas.microsoft.com/office/drawing/2014/main" id="{8C8FF818-E3E0-40D2-BD07-ADD0FC97B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72400" y="-8382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8" descr="x53122380[1]">
            <a:extLst>
              <a:ext uri="{FF2B5EF4-FFF2-40B4-BE49-F238E27FC236}">
                <a16:creationId xmlns:a16="http://schemas.microsoft.com/office/drawing/2014/main" id="{86552853-FB9B-97B6-0136-D8CAB91F9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76600" y="52578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8" descr="x53122380[1]">
            <a:extLst>
              <a:ext uri="{FF2B5EF4-FFF2-40B4-BE49-F238E27FC236}">
                <a16:creationId xmlns:a16="http://schemas.microsoft.com/office/drawing/2014/main" id="{51095AFF-3B49-FFEB-C681-EAF643EE4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543800" y="5257800"/>
            <a:ext cx="762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46" descr="5">
            <a:extLst>
              <a:ext uri="{FF2B5EF4-FFF2-40B4-BE49-F238E27FC236}">
                <a16:creationId xmlns:a16="http://schemas.microsoft.com/office/drawing/2014/main" id="{BD44ED9B-B961-5093-8B3F-0D60DB88D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8" y="4572001"/>
            <a:ext cx="1751013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47" descr="5">
            <a:extLst>
              <a:ext uri="{FF2B5EF4-FFF2-40B4-BE49-F238E27FC236}">
                <a16:creationId xmlns:a16="http://schemas.microsoft.com/office/drawing/2014/main" id="{4F05E9CB-EB3B-6389-72CD-CFC37FDAD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220201" y="-379413"/>
            <a:ext cx="1857375" cy="258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25" name="WordArt 53">
            <a:extLst>
              <a:ext uri="{FF2B5EF4-FFF2-40B4-BE49-F238E27FC236}">
                <a16:creationId xmlns:a16="http://schemas.microsoft.com/office/drawing/2014/main" id="{5D80A35D-C4E1-1AB7-5E8B-B53DE6A54795}"/>
              </a:ext>
            </a:extLst>
          </p:cNvPr>
          <p:cNvSpPr>
            <a:spLocks noChangeArrowheads="1" noChangeShapeType="1"/>
          </p:cNvSpPr>
          <p:nvPr/>
        </p:nvSpPr>
        <p:spPr bwMode="auto">
          <a:xfrm>
            <a:off x="1928812" y="2680569"/>
            <a:ext cx="8084561" cy="215905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gây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hứng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35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B5454-B6A3-E12B-CCE8-4F2D6E1F6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4E206-5C76-8627-3C19-E36D7CC39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ác loại thực phẩm giàu Vitamin giúp chống viêm tốt">
            <a:extLst>
              <a:ext uri="{FF2B5EF4-FFF2-40B4-BE49-F238E27FC236}">
                <a16:creationId xmlns:a16="http://schemas.microsoft.com/office/drawing/2014/main" id="{851141C7-615E-76C9-4C8A-6E7007759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365125"/>
            <a:ext cx="10515599" cy="581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87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BF565-CD5D-2E80-876D-EBED3DD3F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06B46-3F9D-0EA5-0302-9EC131784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TẦM QUAN TRỌNG CỦA VITAMIN A ĐỐI VỚI TRẺ EM">
            <a:extLst>
              <a:ext uri="{FF2B5EF4-FFF2-40B4-BE49-F238E27FC236}">
                <a16:creationId xmlns:a16="http://schemas.microsoft.com/office/drawing/2014/main" id="{C8FA3E52-819B-4B39-96C6-CEA28DE1DE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88" y="365125"/>
            <a:ext cx="11000096" cy="581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950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8FED0-66B8-35FA-9BBD-BEA4AB422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03D04-2E61-7315-AEA0-4180F25CB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10 thực phẩm giàu canxi cho trẻ nên bổ sung trong bữa ăn hàng ngày">
            <a:extLst>
              <a:ext uri="{FF2B5EF4-FFF2-40B4-BE49-F238E27FC236}">
                <a16:creationId xmlns:a16="http://schemas.microsoft.com/office/drawing/2014/main" id="{AB0D2282-3E2E-6475-BCFB-5507F515C2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84" y="365125"/>
            <a:ext cx="10644115" cy="5585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7281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EB768-DFD9-5E6F-5E1A-D72DC2729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D9661-DDD8-42FD-7679-432BFDCE0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ho trẻ ăn những thứ này, cha mẹ khỏi lo con thiếu máu thiếu sắt">
            <a:extLst>
              <a:ext uri="{FF2B5EF4-FFF2-40B4-BE49-F238E27FC236}">
                <a16:creationId xmlns:a16="http://schemas.microsoft.com/office/drawing/2014/main" id="{116B2014-F969-C11C-6E18-F7667F481E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5"/>
            <a:ext cx="10515600" cy="5981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6082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6D7F2-FE08-93F2-FBBE-A19F03ECC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67241-B735-5191-BD5E-A5B28DFE0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Tổng hợp 7 loại thực phẩm giàu vitamin E cho sức khỏe phụ nữ">
            <a:extLst>
              <a:ext uri="{FF2B5EF4-FFF2-40B4-BE49-F238E27FC236}">
                <a16:creationId xmlns:a16="http://schemas.microsoft.com/office/drawing/2014/main" id="{3D344722-133A-EFB1-A4E6-4FAE11D60B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365125"/>
            <a:ext cx="10515600" cy="5811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7801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C113-5779-BE9B-FB7F-96EB07C1B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4D3E4-907F-B81D-9C3E-D44051F27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ách nhận biết thực phẩm ôi thiu bỏ túi ngay dịp Tết này">
            <a:extLst>
              <a:ext uri="{FF2B5EF4-FFF2-40B4-BE49-F238E27FC236}">
                <a16:creationId xmlns:a16="http://schemas.microsoft.com/office/drawing/2014/main" id="{6F8045C8-7C80-728C-D8D4-9F22807D6C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65126"/>
            <a:ext cx="10611134" cy="594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9521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F8DD0-696D-C82F-4020-B6F88C230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FFA76-B089-3A56-16F5-00E0800A1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Những dấu hiệu nhận biết thực phẩm ôi thiu">
            <a:extLst>
              <a:ext uri="{FF2B5EF4-FFF2-40B4-BE49-F238E27FC236}">
                <a16:creationId xmlns:a16="http://schemas.microsoft.com/office/drawing/2014/main" id="{358BA1C4-E855-BE99-9B27-7F92591A9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67" y="230188"/>
            <a:ext cx="10972800" cy="594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528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85</Words>
  <Application>Microsoft Office PowerPoint</Application>
  <PresentationFormat>Widescreen</PresentationFormat>
  <Paragraphs>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20</cp:revision>
  <dcterms:created xsi:type="dcterms:W3CDTF">2024-01-22T15:03:13Z</dcterms:created>
  <dcterms:modified xsi:type="dcterms:W3CDTF">2025-04-24T06:01:41Z</dcterms:modified>
</cp:coreProperties>
</file>