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1" r:id="rId2"/>
    <p:sldId id="310" r:id="rId3"/>
    <p:sldId id="332" r:id="rId4"/>
    <p:sldId id="331" r:id="rId5"/>
    <p:sldId id="345" r:id="rId6"/>
    <p:sldId id="330" r:id="rId7"/>
    <p:sldId id="329" r:id="rId8"/>
    <p:sldId id="328" r:id="rId9"/>
    <p:sldId id="321" r:id="rId10"/>
    <p:sldId id="322" r:id="rId11"/>
    <p:sldId id="323" r:id="rId12"/>
    <p:sldId id="333" r:id="rId13"/>
    <p:sldId id="337" r:id="rId14"/>
    <p:sldId id="336" r:id="rId15"/>
    <p:sldId id="325" r:id="rId16"/>
    <p:sldId id="30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4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3F463-A00E-42BA-AADA-E15E923D68A0}" type="datetimeFigureOut">
              <a:rPr lang="en-US" smtClean="0"/>
              <a:t>23/4/2025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3CAB9-3F63-4DBA-A7D2-E6F6797EC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64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23/4/2025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8765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23/4/2025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9062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23/4/2025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969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23/4/2025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8728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23/4/2025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8658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23/4/2025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844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23/4/2025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634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23/4/2025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365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23/4/2025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1485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23/4/2025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8703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23/4/2025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832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73821-9C62-48CE-A589-0E241B3F5CDA}" type="datetimeFigureOut">
              <a:rPr lang="en-US" smtClean="0"/>
              <a:t>23/4/2025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0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612229" y="1324941"/>
            <a:ext cx="632397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</a:t>
            </a:r>
            <a:b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  <a:b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Quê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hương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Hồ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nhánh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Hồ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kính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: BÀI THƠ: ẢNH BÁC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   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giả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Trần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Đăng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Khoa</a:t>
            </a:r>
          </a:p>
        </p:txBody>
      </p:sp>
      <p:sp>
        <p:nvSpPr>
          <p:cNvPr id="3" name="Rectangle 2"/>
          <p:cNvSpPr/>
          <p:nvPr/>
        </p:nvSpPr>
        <p:spPr>
          <a:xfrm>
            <a:off x="1603559" y="4873891"/>
            <a:ext cx="58961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H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Niêl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Kriêng</a:t>
            </a:r>
            <a:b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 Lá 1</a:t>
            </a:r>
          </a:p>
        </p:txBody>
      </p: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Rectangle 29"/>
          <p:cNvSpPr/>
          <p:nvPr/>
        </p:nvSpPr>
        <p:spPr>
          <a:xfrm>
            <a:off x="1229520" y="370834"/>
            <a:ext cx="67900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THỊ XÃ BUÔN HỒ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MG HOA CAU</a:t>
            </a:r>
          </a:p>
        </p:txBody>
      </p:sp>
    </p:spTree>
    <p:extLst>
      <p:ext uri="{BB962C8B-B14F-4D97-AF65-F5344CB8AC3E}">
        <p14:creationId xmlns:p14="http://schemas.microsoft.com/office/powerpoint/2010/main" val="272957453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24" y="-14018"/>
            <a:ext cx="8567287" cy="5783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7544" y="5902292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treo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ảnh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Hồ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868" y="6363957"/>
            <a:ext cx="46260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lá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cờ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đỏ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tươi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31868" y="5902292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mỉm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miệng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cười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2596" y="6363957"/>
            <a:ext cx="51480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1670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25532" y="5562154"/>
            <a:ext cx="421301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sân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con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gà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7704" y="6207204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2341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039" y="0"/>
            <a:ext cx="4714047" cy="549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2504" y="5805264"/>
            <a:ext cx="40074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920" y="6298335"/>
            <a:ext cx="55535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64380" y="5853174"/>
            <a:ext cx="401533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2600" dirty="0"/>
          </a:p>
        </p:txBody>
      </p:sp>
      <p:sp>
        <p:nvSpPr>
          <p:cNvPr id="11" name="Rectangle 10"/>
          <p:cNvSpPr/>
          <p:nvPr/>
        </p:nvSpPr>
        <p:spPr>
          <a:xfrm>
            <a:off x="7748284" y="6298335"/>
            <a:ext cx="8561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hầm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07944" y="6297707"/>
            <a:ext cx="171232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78270" y="6320933"/>
            <a:ext cx="10298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4" name="Rectangle 13"/>
          <p:cNvSpPr/>
          <p:nvPr/>
        </p:nvSpPr>
        <p:spPr>
          <a:xfrm>
            <a:off x="6837159" y="6289806"/>
            <a:ext cx="111921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5" name="Rectangle 14"/>
          <p:cNvSpPr/>
          <p:nvPr/>
        </p:nvSpPr>
        <p:spPr>
          <a:xfrm>
            <a:off x="8474742" y="6301691"/>
            <a:ext cx="7777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688" y="0"/>
            <a:ext cx="4499992" cy="545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7906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/>
      <p:bldP spid="11" grpId="0"/>
      <p:bldP spid="11" grpId="1"/>
      <p:bldP spid="12" grpId="0"/>
      <p:bldP spid="12" grpId="1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19772"/>
            <a:ext cx="4176463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77" y="1484330"/>
            <a:ext cx="4104456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7819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1872956"/>
            <a:ext cx="3708412" cy="470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03848" y="435762"/>
            <a:ext cx="2880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0000FF"/>
                </a:solidFill>
              </a:rPr>
              <a:t>Cái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hầm</a:t>
            </a:r>
            <a:endParaRPr lang="en-US" sz="5400" dirty="0">
              <a:solidFill>
                <a:srgbClr val="0000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6989"/>
            <a:ext cx="4157408" cy="470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7962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46573"/>
            <a:ext cx="7848873" cy="568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86147" y="5728901"/>
            <a:ext cx="67504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lo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bao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việc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đời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3648" y="6263842"/>
            <a:ext cx="70922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486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144463"/>
            <a:ext cx="8999537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38346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5" y="1"/>
            <a:ext cx="9053514" cy="683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978375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71" y="592250"/>
            <a:ext cx="7129231" cy="590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52" y="805610"/>
            <a:ext cx="7340600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71" y="873160"/>
            <a:ext cx="6858000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8192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88" y="485294"/>
            <a:ext cx="6517406" cy="598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70" y="1157407"/>
            <a:ext cx="7302537" cy="486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71513"/>
            <a:ext cx="8102600" cy="552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0418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07950" y="0"/>
            <a:ext cx="1590675" cy="1989138"/>
            <a:chOff x="68" y="0"/>
            <a:chExt cx="1002" cy="1253"/>
          </a:xfrm>
        </p:grpSpPr>
        <p:pic>
          <p:nvPicPr>
            <p:cNvPr id="6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4"/>
          <p:cNvGrpSpPr>
            <a:grpSpLocks/>
          </p:cNvGrpSpPr>
          <p:nvPr/>
        </p:nvGrpSpPr>
        <p:grpSpPr bwMode="auto">
          <a:xfrm rot="5400000">
            <a:off x="7327637" y="-155412"/>
            <a:ext cx="1590675" cy="1989138"/>
            <a:chOff x="68" y="0"/>
            <a:chExt cx="1002" cy="1253"/>
          </a:xfrm>
        </p:grpSpPr>
        <p:pic>
          <p:nvPicPr>
            <p:cNvPr id="18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1520160" y="424531"/>
            <a:ext cx="67900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THƠ: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ẢNH BÁC</a:t>
            </a:r>
            <a:br>
              <a:rPr lang="en-US" sz="3600" dirty="0"/>
            </a:b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560" y="1989138"/>
            <a:ext cx="3816423" cy="445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268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183</Words>
  <Application>Microsoft Office PowerPoint</Application>
  <PresentationFormat>On-screen Show (4:3)</PresentationFormat>
  <Paragraphs>34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Tàu bay Mĩ- Máy bay Mĩ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</dc:creator>
  <cp:lastModifiedBy>Administrator</cp:lastModifiedBy>
  <cp:revision>43</cp:revision>
  <dcterms:created xsi:type="dcterms:W3CDTF">2016-02-29T14:46:14Z</dcterms:created>
  <dcterms:modified xsi:type="dcterms:W3CDTF">2025-04-23T08:02:51Z</dcterms:modified>
</cp:coreProperties>
</file>